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2.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CAD5E7"/>
          </a:solidFill>
        </a:fill>
      </a:tcStyle>
    </a:wholeTbl>
    <a:band2H>
      <a:tcTxStyle b="def" i="def"/>
      <a:tcStyle>
        <a:tcBdr/>
        <a:fill>
          <a:solidFill>
            <a:srgbClr val="E6EBF4"/>
          </a:solidFill>
        </a:fill>
      </a:tcStyle>
    </a:band2H>
    <a:firstCol>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firstCol>
    <a:la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lastRow>
    <a:fir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CADCD9"/>
          </a:solidFill>
        </a:fill>
      </a:tcStyle>
    </a:wholeTbl>
    <a:band2H>
      <a:tcTxStyle b="def" i="def"/>
      <a:tcStyle>
        <a:tcBdr/>
        <a:fill>
          <a:solidFill>
            <a:srgbClr val="E6EEED"/>
          </a:solidFill>
        </a:fill>
      </a:tcStyle>
    </a:band2H>
    <a:firstCol>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firstCol>
    <a:la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lastRow>
    <a:fir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3"/>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7CC"/>
          </a:solidFill>
        </a:fill>
      </a:tcStyle>
    </a:wholeTbl>
    <a:band2H>
      <a:tcTxStyle b="def" i="def"/>
      <a:tcStyle>
        <a:tcBdr/>
        <a:fill>
          <a:solidFill>
            <a:srgbClr val="FFFBE7"/>
          </a:solidFill>
        </a:fill>
      </a:tcStyle>
    </a:band2H>
    <a:firstCol>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firstCol>
    <a:la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lastRow>
    <a:fir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chemeClr val="accent6"/>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00517C"/>
          </a:solidFill>
        </a:fill>
      </a:tcStyle>
    </a:band2H>
    <a:firstCol>
      <a:tcTxStyle b="on" i="off">
        <a:fontRef idx="minor">
          <a:srgbClr val="00517C"/>
        </a:fontRef>
        <a:srgbClr val="00517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517C"/>
          </a:solidFill>
        </a:fill>
      </a:tcStyle>
    </a:lastRow>
    <a:firstRow>
      <a:tcTxStyle b="on" i="off">
        <a:fontRef idx="minor">
          <a:srgbClr val="00517C"/>
        </a:fontRef>
        <a:srgbClr val="00517C"/>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wholeTbl>
    <a:band2H>
      <a:tcTxStyle b="def" i="def"/>
      <a:tcStyle>
        <a:tcBdr/>
        <a:fill>
          <a:solidFill>
            <a:srgbClr val="FFFFFF"/>
          </a:solidFill>
        </a:fill>
      </a:tcStyle>
    </a:band2H>
    <a:firstCol>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firstCol>
    <a:la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38100" cap="flat">
              <a:solidFill>
                <a:srgbClr val="00517C"/>
              </a:solidFill>
              <a:prstDash val="solid"/>
              <a:round/>
            </a:ln>
          </a:top>
          <a:bottom>
            <a:ln w="127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lastRow>
    <a:firstRow>
      <a:tcTxStyle b="on" i="off">
        <a:fontRef idx="minor">
          <a:srgbClr val="00517C"/>
        </a:fontRef>
        <a:srgbClr val="00517C"/>
      </a:tcTxStyle>
      <a:tcStyle>
        <a:tcBdr>
          <a:left>
            <a:ln w="12700" cap="flat">
              <a:solidFill>
                <a:srgbClr val="00517C"/>
              </a:solidFill>
              <a:prstDash val="solid"/>
              <a:round/>
            </a:ln>
          </a:left>
          <a:right>
            <a:ln w="12700" cap="flat">
              <a:solidFill>
                <a:srgbClr val="00517C"/>
              </a:solidFill>
              <a:prstDash val="solid"/>
              <a:round/>
            </a:ln>
          </a:right>
          <a:top>
            <a:ln w="12700" cap="flat">
              <a:solidFill>
                <a:srgbClr val="00517C"/>
              </a:solidFill>
              <a:prstDash val="solid"/>
              <a:round/>
            </a:ln>
          </a:top>
          <a:bottom>
            <a:ln w="38100" cap="flat">
              <a:solidFill>
                <a:srgbClr val="00517C"/>
              </a:solidFill>
              <a:prstDash val="solid"/>
              <a:round/>
            </a:ln>
          </a:bottom>
          <a:insideH>
            <a:ln w="12700" cap="flat">
              <a:solidFill>
                <a:srgbClr val="00517C"/>
              </a:solidFill>
              <a:prstDash val="solid"/>
              <a:round/>
            </a:ln>
          </a:insideH>
          <a:insideV>
            <a:ln w="12700" cap="flat">
              <a:solidFill>
                <a:srgbClr val="00517C"/>
              </a:solidFill>
              <a:prstDash val="solid"/>
              <a:round/>
            </a:ln>
          </a:insideV>
        </a:tcBdr>
        <a:fill>
          <a:solidFill>
            <a:srgbClr val="FFFFFF"/>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86" name="Shape 286"/>
          <p:cNvSpPr/>
          <p:nvPr>
            <p:ph type="sldImg"/>
          </p:nvPr>
        </p:nvSpPr>
        <p:spPr>
          <a:xfrm>
            <a:off x="1143000" y="685800"/>
            <a:ext cx="4572000" cy="3429000"/>
          </a:xfrm>
          <a:prstGeom prst="rect">
            <a:avLst/>
          </a:prstGeom>
        </p:spPr>
        <p:txBody>
          <a:bodyPr/>
          <a:lstStyle/>
          <a:p>
            <a:pPr/>
          </a:p>
        </p:txBody>
      </p:sp>
      <p:sp>
        <p:nvSpPr>
          <p:cNvPr id="287" name="Shape 28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Digital menu integration:</a:t>
            </a:r>
            <a:endParaRPr sz="1100">
              <a:solidFill>
                <a:srgbClr val="158158"/>
              </a:solidFill>
            </a:endParaRPr>
          </a:p>
          <a:p>
            <a:pPr/>
            <a:r>
              <a:t>-Develop a user-friendly digital menu where customers can browse and select dishes from their phone or tablet device.</a:t>
            </a:r>
            <a:endParaRPr sz="1100">
              <a:solidFill>
                <a:srgbClr val="158158"/>
              </a:solidFill>
            </a:endParaRPr>
          </a:p>
          <a:p>
            <a:pPr/>
            <a:r>
              <a:t>AI order priority:</a:t>
            </a:r>
            <a:endParaRPr sz="1100">
              <a:solidFill>
                <a:srgbClr val="158158"/>
              </a:solidFill>
            </a:endParaRPr>
          </a:p>
          <a:p>
            <a:pPr/>
            <a:r>
              <a:t>-Implement intelligent algorithms to automatically schedule and queue orders based on kitchen load and order priority.</a:t>
            </a:r>
            <a:endParaRPr sz="1100">
              <a:solidFill>
                <a:srgbClr val="158158"/>
              </a:solidFill>
            </a:endParaRPr>
          </a:p>
          <a:p>
            <a:pPr/>
            <a:r>
              <a:t>Real-time order tracking:</a:t>
            </a:r>
            <a:endParaRPr sz="1100">
              <a:solidFill>
                <a:srgbClr val="158158"/>
              </a:solidFill>
            </a:endParaRPr>
          </a:p>
          <a:p>
            <a:pPr/>
            <a:r>
              <a:t>-Provides an interface that enables customers, servers, and kitchen staff to view order status in real time.</a:t>
            </a:r>
            <a:endParaRPr sz="1100">
              <a:solidFill>
                <a:srgbClr val="158158"/>
              </a:solidFill>
            </a:endParaRPr>
          </a:p>
          <a:p>
            <a:pPr/>
            <a:r>
              <a:t>Contactless payment options:</a:t>
            </a:r>
            <a:endParaRPr sz="1100">
              <a:solidFill>
                <a:srgbClr val="158158"/>
              </a:solidFill>
            </a:endParaRPr>
          </a:p>
          <a:p>
            <a:pPr/>
            <a:r>
              <a:t>-Integrate multiple payment methods, including credit cards, mobile payments and ledger splitting capabilities to ensure customers can conveniently complete transactions.</a:t>
            </a:r>
            <a:endParaRPr sz="1100">
              <a:solidFill>
                <a:srgbClr val="158158"/>
              </a:solidFill>
            </a:endParaRPr>
          </a:p>
          <a:p>
            <a:pPr/>
            <a:r>
              <a:t>User training and support:</a:t>
            </a:r>
            <a:endParaRPr sz="1100">
              <a:solidFill>
                <a:srgbClr val="158158"/>
              </a:solidFill>
            </a:endParaRPr>
          </a:p>
          <a:p>
            <a:pPr/>
            <a:r>
              <a:t>- Provide employees with the necessary training and support to ensure they can use the new system smoothly.</a:t>
            </a:r>
            <a:endParaRPr sz="1100">
              <a:solidFill>
                <a:srgbClr val="158158"/>
              </a:solidFill>
            </a:endParaRPr>
          </a:p>
          <a:p>
            <a:pPr/>
            <a:endParaRPr sz="1100"/>
          </a:p>
          <a:p>
            <a:pPr/>
            <a:endParaRPr sz="1100"/>
          </a:p>
          <a:p>
            <a:pPr/>
            <a:endParaRPr sz="1100"/>
          </a:p>
          <a:p>
            <a:pPr/>
            <a:endParaRPr sz="1100"/>
          </a:p>
          <a:p>
            <a:pPr indent="158750"/>
            <a:r>
              <a:t>Follow-up analysis and reporting tools:</a:t>
            </a:r>
            <a:endParaRPr sz="1100">
              <a:solidFill>
                <a:srgbClr val="158158"/>
              </a:solidFill>
            </a:endParaRPr>
          </a:p>
          <a:p>
            <a:pPr indent="158750"/>
            <a:r>
              <a:t>The development of specialized data analysis and reporting tools is not included, and although order data will be collected, the analysis component will be left to a later stage.</a:t>
            </a:r>
            <a:endParaRPr sz="1100">
              <a:solidFill>
                <a:srgbClr val="158158"/>
              </a:solidFill>
            </a:endParaRPr>
          </a:p>
          <a:p>
            <a:pPr indent="158750"/>
            <a:endParaRPr sz="1100">
              <a:solidFill>
                <a:srgbClr val="158158"/>
              </a:solidFill>
            </a:endParaRPr>
          </a:p>
          <a:p>
            <a:pPr indent="158750"/>
            <a:r>
              <a:t>Multi-language support:</a:t>
            </a:r>
            <a:endParaRPr sz="1100">
              <a:solidFill>
                <a:srgbClr val="158158"/>
              </a:solidFill>
            </a:endParaRPr>
          </a:p>
          <a:p>
            <a:pPr indent="158750"/>
            <a:r>
              <a:t>The initial release will only support major languages and will not include additional multilingual capabilities.</a:t>
            </a:r>
            <a:endParaRPr sz="1100">
              <a:solidFill>
                <a:srgbClr val="158158"/>
              </a:solidFill>
            </a:endParaRPr>
          </a:p>
          <a:p>
            <a:pPr indent="158750"/>
            <a:endParaRPr sz="1100">
              <a:solidFill>
                <a:srgbClr val="158158"/>
              </a:solidFill>
            </a:endParaRPr>
          </a:p>
          <a:p>
            <a:pPr indent="158750"/>
            <a:r>
              <a:t>Table reservation system</a:t>
            </a:r>
            <a:endParaRPr sz="1100">
              <a:solidFill>
                <a:srgbClr val="158158"/>
              </a:solidFill>
            </a:endParaRPr>
          </a:p>
          <a:p>
            <a:pPr indent="158750"/>
            <a:endParaRPr sz="1100">
              <a:solidFill>
                <a:srgbClr val="158158"/>
              </a:solidFill>
            </a:endParaRPr>
          </a:p>
          <a:p>
            <a:pPr indent="158750"/>
            <a:r>
              <a:t>Online payment platform integration</a:t>
            </a:r>
            <a:endParaRPr sz="1100">
              <a:solidFill>
                <a:srgbClr val="158158"/>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defTabSz="457200">
              <a:lnSpc>
                <a:spcPct val="117999"/>
              </a:lnSpc>
              <a:defRPr sz="1200">
                <a:latin typeface="Helvetica Neue"/>
                <a:ea typeface="Helvetica Neue"/>
                <a:cs typeface="Helvetica Neue"/>
                <a:sym typeface="Helvetica Neue"/>
              </a:defRPr>
            </a:pPr>
            <a:r>
              <a:t>Pros - </a:t>
            </a:r>
          </a:p>
          <a:p>
            <a:pPr defTabSz="457200">
              <a:lnSpc>
                <a:spcPct val="117999"/>
              </a:lnSpc>
              <a:defRPr sz="1200">
                <a:latin typeface="Helvetica Neue"/>
                <a:ea typeface="Helvetica Neue"/>
                <a:cs typeface="Helvetica Neue"/>
                <a:sym typeface="Helvetica Neue"/>
              </a:defRPr>
            </a:pPr>
            <a:r>
              <a:t>Low upfront costs ($100,000) and fast payback (~1.8 years).</a:t>
            </a:r>
          </a:p>
          <a:p>
            <a:pPr defTabSz="457200">
              <a:lnSpc>
                <a:spcPct val="117999"/>
              </a:lnSpc>
              <a:defRPr sz="1200">
                <a:latin typeface="Helvetica Neue"/>
                <a:ea typeface="Helvetica Neue"/>
                <a:cs typeface="Helvetica Neue"/>
                <a:sym typeface="Helvetica Neue"/>
              </a:defRPr>
            </a:pPr>
            <a:r>
              <a:t>Excellent ROI (280%) with minimal internal IT burden.</a:t>
            </a:r>
          </a:p>
          <a:p>
            <a:pPr defTabSz="457200">
              <a:lnSpc>
                <a:spcPct val="117999"/>
              </a:lnSpc>
              <a:defRPr sz="1200">
                <a:latin typeface="Helvetica Neue"/>
                <a:ea typeface="Helvetica Neue"/>
                <a:cs typeface="Helvetica Neue"/>
                <a:sym typeface="Helvetica Neue"/>
              </a:defRPr>
            </a:pPr>
            <a:r>
              <a:t>High NPV ($865,000) — solid long-term value.</a:t>
            </a:r>
          </a:p>
          <a:p>
            <a:pPr defTabSz="457200">
              <a:lnSpc>
                <a:spcPct val="117999"/>
              </a:lnSpc>
              <a:defRPr sz="1200">
                <a:latin typeface="Helvetica Neue"/>
                <a:ea typeface="Helvetica Neue"/>
                <a:cs typeface="Helvetica Neue"/>
                <a:sym typeface="Helvetica Neue"/>
              </a:defRPr>
            </a:pPr>
            <a:r>
              <a:t>Reliable, battle-tested solution used across the industry.</a:t>
            </a:r>
          </a:p>
          <a:p>
            <a:pPr defTabSz="457200">
              <a:lnSpc>
                <a:spcPct val="117999"/>
              </a:lnSpc>
              <a:defRPr sz="1200">
                <a:latin typeface="Helvetica Neue"/>
                <a:ea typeface="Helvetica Neue"/>
                <a:cs typeface="Helvetica Neue"/>
                <a:sym typeface="Helvetica Neue"/>
              </a:defRPr>
            </a:pPr>
            <a:r>
              <a:t>Cons -</a:t>
            </a:r>
          </a:p>
          <a:p>
            <a:pPr defTabSz="457200">
              <a:lnSpc>
                <a:spcPct val="117999"/>
              </a:lnSpc>
              <a:defRPr sz="1200">
                <a:latin typeface="Helvetica Neue"/>
                <a:ea typeface="Helvetica Neue"/>
                <a:cs typeface="Helvetica Neue"/>
                <a:sym typeface="Helvetica Neue"/>
              </a:defRPr>
            </a:pPr>
            <a:r>
              <a:t>Recurring subscription costs of ($40,000 per year) eat into the long-term savings.</a:t>
            </a:r>
          </a:p>
          <a:p>
            <a:pPr defTabSz="457200">
              <a:lnSpc>
                <a:spcPct val="117999"/>
              </a:lnSpc>
              <a:defRPr sz="1200">
                <a:latin typeface="Helvetica Neue"/>
                <a:ea typeface="Helvetica Neue"/>
                <a:cs typeface="Helvetica Neue"/>
                <a:sym typeface="Helvetica Neue"/>
              </a:defRPr>
            </a:pPr>
            <a:r>
              <a:t>Limited flexibility — may not perfectly match our workflows.</a:t>
            </a:r>
          </a:p>
          <a:p>
            <a:pPr defTabSz="457200">
              <a:lnSpc>
                <a:spcPct val="117999"/>
              </a:lnSpc>
              <a:defRPr sz="1200">
                <a:latin typeface="Helvetica Neue"/>
                <a:ea typeface="Helvetica Neue"/>
                <a:cs typeface="Helvetica Neue"/>
                <a:sym typeface="Helvetica Neue"/>
              </a:defRPr>
            </a:pPr>
            <a:r>
              <a:t>AI-driven optimization and custom reporting are limited compared to a custom design.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defTabSz="457200">
              <a:lnSpc>
                <a:spcPct val="117999"/>
              </a:lnSpc>
              <a:defRPr sz="1200">
                <a:latin typeface="Helvetica Neue"/>
                <a:ea typeface="Helvetica Neue"/>
                <a:cs typeface="Helvetica Neue"/>
                <a:sym typeface="Helvetica Neue"/>
              </a:defRPr>
            </a:pPr>
            <a:r>
              <a:t>Pros - </a:t>
            </a:r>
          </a:p>
          <a:p>
            <a:pPr defTabSz="457200">
              <a:lnSpc>
                <a:spcPct val="117999"/>
              </a:lnSpc>
              <a:defRPr sz="1200">
                <a:latin typeface="Helvetica Neue"/>
                <a:ea typeface="Helvetica Neue"/>
                <a:cs typeface="Helvetica Neue"/>
                <a:sym typeface="Helvetica Neue"/>
              </a:defRPr>
            </a:pPr>
            <a:r>
              <a:t>Lowest initial cost ($65,000) with quickest payback (~1.3 years).</a:t>
            </a:r>
          </a:p>
          <a:p>
            <a:pPr defTabSz="457200">
              <a:lnSpc>
                <a:spcPct val="117999"/>
              </a:lnSpc>
              <a:defRPr sz="1200">
                <a:latin typeface="Helvetica Neue"/>
                <a:ea typeface="Helvetica Neue"/>
                <a:cs typeface="Helvetica Neue"/>
                <a:sym typeface="Helvetica Neue"/>
              </a:defRPr>
            </a:pPr>
            <a:r>
              <a:t>Best ROI (348%) among all — huge return for small investment.</a:t>
            </a:r>
          </a:p>
          <a:p>
            <a:pPr defTabSz="457200">
              <a:lnSpc>
                <a:spcPct val="117999"/>
              </a:lnSpc>
              <a:defRPr sz="1200">
                <a:latin typeface="Helvetica Neue"/>
                <a:ea typeface="Helvetica Neue"/>
                <a:cs typeface="Helvetica Neue"/>
                <a:sym typeface="Helvetica Neue"/>
              </a:defRPr>
            </a:pPr>
            <a:r>
              <a:t>Easy to deploy and inexpensive to maintain ($30,000 per year).</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Cons -</a:t>
            </a:r>
          </a:p>
          <a:p>
            <a:pPr defTabSz="457200">
              <a:lnSpc>
                <a:spcPct val="117999"/>
              </a:lnSpc>
              <a:defRPr sz="1200">
                <a:latin typeface="Helvetica Neue"/>
                <a:ea typeface="Helvetica Neue"/>
                <a:cs typeface="Helvetica Neue"/>
                <a:sym typeface="Helvetica Neue"/>
              </a:defRPr>
            </a:pPr>
            <a:r>
              <a:t>Lower long-term benefit ceiling — no AI features or advanced workflows.</a:t>
            </a:r>
          </a:p>
          <a:p>
            <a:pPr defTabSz="457200">
              <a:lnSpc>
                <a:spcPct val="117999"/>
              </a:lnSpc>
              <a:defRPr sz="1200">
                <a:latin typeface="Helvetica Neue"/>
                <a:ea typeface="Helvetica Neue"/>
                <a:cs typeface="Helvetica Neue"/>
                <a:sym typeface="Helvetica Neue"/>
              </a:defRPr>
            </a:pPr>
            <a:r>
              <a:t>May struggle to scale with business growth.</a:t>
            </a:r>
          </a:p>
          <a:p>
            <a:pPr defTabSz="457200">
              <a:lnSpc>
                <a:spcPct val="117999"/>
              </a:lnSpc>
              <a:defRPr sz="1200">
                <a:latin typeface="Helvetica Neue"/>
                <a:ea typeface="Helvetica Neue"/>
                <a:cs typeface="Helvetica Neue"/>
                <a:sym typeface="Helvetica Neue"/>
              </a:defRPr>
            </a:pPr>
            <a:r>
              <a:t>Less control over system behavior and data.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defTabSz="457200">
              <a:lnSpc>
                <a:spcPct val="117999"/>
              </a:lnSpc>
              <a:defRPr sz="1200">
                <a:latin typeface="Helvetica Neue"/>
                <a:ea typeface="Helvetica Neue"/>
                <a:cs typeface="Helvetica Neue"/>
                <a:sym typeface="Helvetica Neue"/>
              </a:defRPr>
            </a:pPr>
            <a:r>
              <a:t>Pros - </a:t>
            </a:r>
          </a:p>
          <a:p>
            <a:pPr defTabSz="457200">
              <a:lnSpc>
                <a:spcPct val="117999"/>
              </a:lnSpc>
              <a:defRPr sz="1200">
                <a:latin typeface="Helvetica Neue"/>
                <a:ea typeface="Helvetica Neue"/>
                <a:cs typeface="Helvetica Neue"/>
                <a:sym typeface="Helvetica Neue"/>
              </a:defRPr>
            </a:pPr>
            <a:r>
              <a:t>Strong annual benefit ($215,000 per year) from rich enterprise features.</a:t>
            </a:r>
          </a:p>
          <a:p>
            <a:pPr defTabSz="457200">
              <a:lnSpc>
                <a:spcPct val="117999"/>
              </a:lnSpc>
              <a:defRPr sz="1200">
                <a:latin typeface="Helvetica Neue"/>
                <a:ea typeface="Helvetica Neue"/>
                <a:cs typeface="Helvetica Neue"/>
                <a:sym typeface="Helvetica Neue"/>
              </a:defRPr>
            </a:pPr>
            <a:r>
              <a:t>High-end, scalable system with extensive modules (good for large expansion plans).</a:t>
            </a:r>
          </a:p>
          <a:p>
            <a:pPr defTabSz="457200">
              <a:lnSpc>
                <a:spcPct val="117999"/>
              </a:lnSpc>
              <a:defRPr sz="1200">
                <a:latin typeface="Helvetica Neue"/>
                <a:ea typeface="Helvetica Neue"/>
                <a:cs typeface="Helvetica Neue"/>
                <a:sym typeface="Helvetica Neue"/>
              </a:defRPr>
            </a:pPr>
            <a:r>
              <a:t>Decent NPV of ($506,000) despite the high cost.</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Cons -</a:t>
            </a:r>
          </a:p>
          <a:p>
            <a:pPr defTabSz="457200">
              <a:lnSpc>
                <a:spcPct val="117999"/>
              </a:lnSpc>
              <a:defRPr sz="1200">
                <a:latin typeface="Helvetica Neue"/>
                <a:ea typeface="Helvetica Neue"/>
                <a:cs typeface="Helvetica Neue"/>
                <a:sym typeface="Helvetica Neue"/>
              </a:defRPr>
            </a:pPr>
            <a:r>
              <a:t>Extremely high upfront costs ($700,000) and ongoing costs ($95,000 per year).</a:t>
            </a:r>
          </a:p>
          <a:p>
            <a:pPr defTabSz="457200">
              <a:lnSpc>
                <a:spcPct val="117999"/>
              </a:lnSpc>
              <a:defRPr sz="1200">
                <a:latin typeface="Helvetica Neue"/>
                <a:ea typeface="Helvetica Neue"/>
                <a:cs typeface="Helvetica Neue"/>
                <a:sym typeface="Helvetica Neue"/>
              </a:defRPr>
            </a:pPr>
            <a:r>
              <a:t>Lowest ROI (37.4%) — small return on a large investment.</a:t>
            </a:r>
          </a:p>
          <a:p>
            <a:pPr defTabSz="457200">
              <a:lnSpc>
                <a:spcPct val="117999"/>
              </a:lnSpc>
              <a:defRPr sz="1200">
                <a:latin typeface="Helvetica Neue"/>
                <a:ea typeface="Helvetica Neue"/>
                <a:cs typeface="Helvetica Neue"/>
                <a:sym typeface="Helvetica Neue"/>
              </a:defRPr>
            </a:pPr>
            <a:r>
              <a:t>Longest payback period (~4.3 years) and break-even only around year 5.</a:t>
            </a:r>
          </a:p>
          <a:p>
            <a:pPr defTabSz="457200">
              <a:lnSpc>
                <a:spcPct val="117999"/>
              </a:lnSpc>
              <a:defRPr sz="1200">
                <a:latin typeface="Helvetica Neue"/>
                <a:ea typeface="Helvetica Neue"/>
                <a:cs typeface="Helvetica Neue"/>
                <a:sym typeface="Helvetica Neue"/>
              </a:defRPr>
            </a:pPr>
            <a:r>
              <a:t>May be over-engineered for our current size and needs.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defTabSz="457200">
              <a:lnSpc>
                <a:spcPct val="117999"/>
              </a:lnSpc>
              <a:defRPr sz="1200">
                <a:latin typeface="Helvetica Neue"/>
                <a:ea typeface="Helvetica Neue"/>
                <a:cs typeface="Helvetica Neue"/>
                <a:sym typeface="Helvetica Neue"/>
              </a:defRPr>
            </a:pPr>
            <a:r>
              <a:t>After a thorough feasibility analysis, a detailed ROI comparison, and evaluation of both functional and non-functional performance across all candidate systems, our team confidently recommends Custom building as the optimal solution for our enterprise. </a:t>
            </a:r>
          </a:p>
          <a:p>
            <a:pPr defTabSz="457200">
              <a:lnSpc>
                <a:spcPct val="117999"/>
              </a:lnSpc>
              <a:defRPr sz="1200">
                <a:latin typeface="Helvetica Neue"/>
                <a:ea typeface="Helvetica Neue"/>
                <a:cs typeface="Helvetica Neue"/>
                <a:sym typeface="Helvetica Neue"/>
              </a:defRPr>
            </a:pPr>
            <a:r>
              <a:t>The system although requiring one of the highest initial investment, is custom-built to meet the specific needs and growth trajectory of the organization. Unlike off the shelf SaaS solutions or plugin based hybrids, this is designed around our workflows, our kitchen infrastructure and our customer experience goals. It integrates AI-powered order prioritization, seamless mobile/tablet ordering, kitchen display systems, and contactless payment — all tailored to how we operate.</a:t>
            </a:r>
          </a:p>
          <a:p>
            <a:pPr defTabSz="457200">
              <a:lnSpc>
                <a:spcPct val="117999"/>
              </a:lnSpc>
              <a:defRPr sz="1200">
                <a:latin typeface="Helvetica Neue"/>
                <a:ea typeface="Helvetica Neue"/>
                <a:cs typeface="Helvetica Neue"/>
                <a:sym typeface="Helvetica Neue"/>
              </a:defRPr>
            </a:pPr>
            <a:r>
              <a:t>From a financial standpoint, the system delivers strong long-term returns. It breaks even in under three years, delivers a net benefit of nearly $1 million and maintains a high Net present Value of over $750 thousand over a 10-year horizon.</a:t>
            </a:r>
          </a:p>
          <a:p>
            <a:pPr defTabSz="457200">
              <a:lnSpc>
                <a:spcPct val="117999"/>
              </a:lnSpc>
              <a:defRPr sz="1200">
                <a:latin typeface="Helvetica Neue"/>
                <a:ea typeface="Helvetica Neue"/>
                <a:cs typeface="Helvetica Neue"/>
                <a:sym typeface="Helvetica Neue"/>
              </a:defRPr>
            </a:pPr>
            <a:r>
              <a:t>Compared with other candidates, custom building, offers the best balance between ROI and strategic alignment.</a:t>
            </a:r>
          </a:p>
          <a:p>
            <a:pPr defTabSz="457200">
              <a:lnSpc>
                <a:spcPct val="117999"/>
              </a:lnSpc>
              <a:defRPr sz="1200">
                <a:latin typeface="Helvetica Neue"/>
                <a:ea typeface="Helvetica Neue"/>
                <a:cs typeface="Helvetica Neue"/>
                <a:sym typeface="Helvetica Neue"/>
              </a:defRPr>
            </a:pPr>
            <a:r>
              <a:t>We also considered the cultural and operational impact. Because this solution is being developed with direct input from our servers, kitchen staff and managers, we anticipate smoother adoption and long term satisfaction. Additionally, owning the system gives us flexibility to adapt or expand it in the future without relying on third-party roadmaps or licensing restrictions.</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In summary, Custom building isn’t just a technology choice — it’s a strategic investment in our operational efficiency, customer experience, and long-term growth. It’s a system designed to evolve with us, not just serve us today.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marL="457200" indent="-298450">
              <a:buClr>
                <a:srgbClr val="000000"/>
              </a:buClr>
              <a:buSzPts val="1100"/>
              <a:buFont typeface="Arial"/>
              <a:buChar char="●"/>
              <a:defRPr sz="1100"/>
            </a:pPr>
            <a:r>
              <a:t>1. Stakeholder engagement:</a:t>
            </a:r>
          </a:p>
          <a:p>
            <a:pPr indent="158750">
              <a:defRPr sz="1100"/>
            </a:pPr>
            <a:r>
              <a:t>It is assumed that all key stakeholders can provide the necessary feedback and support early in the project to ensure the accuracy of the project requirements.</a:t>
            </a:r>
          </a:p>
          <a:p>
            <a:pPr indent="158750">
              <a:defRPr sz="1100"/>
            </a:pPr>
            <a:r>
              <a:t>Assume that management is actively involved in the project, providing the required resources and decision support.</a:t>
            </a:r>
          </a:p>
          <a:p>
            <a:pPr marL="457200" indent="-298450">
              <a:buClr>
                <a:srgbClr val="000000"/>
              </a:buClr>
              <a:buSzPts val="1100"/>
              <a:buFont typeface="Arial"/>
              <a:buChar char="●"/>
              <a:defRPr sz="1100"/>
            </a:pPr>
          </a:p>
          <a:p>
            <a:pPr marL="457200" indent="-298450">
              <a:buClr>
                <a:srgbClr val="000000"/>
              </a:buClr>
              <a:buSzPts val="1100"/>
              <a:buFont typeface="Arial"/>
              <a:buChar char="●"/>
              <a:defRPr sz="1100"/>
            </a:pPr>
            <a:r>
              <a:t>2. Customer acceptance :</a:t>
            </a:r>
          </a:p>
          <a:p>
            <a:pPr indent="158750">
              <a:defRPr sz="1100"/>
            </a:pPr>
            <a:r>
              <a:t>It is assumed that employees and customers will embrace the new system and be willing to participate in training to familiarize themselves with the new process.</a:t>
            </a:r>
          </a:p>
          <a:p>
            <a:pPr marL="457200" indent="-298450">
              <a:buClr>
                <a:srgbClr val="000000"/>
              </a:buClr>
              <a:buSzPts val="1100"/>
              <a:buFont typeface="Arial"/>
              <a:buChar char="●"/>
              <a:defRPr sz="1100"/>
            </a:pPr>
          </a:p>
          <a:p>
            <a:pPr marL="457200" indent="-298450">
              <a:buClr>
                <a:srgbClr val="000000"/>
              </a:buClr>
              <a:buSzPts val="1100"/>
              <a:buFont typeface="Arial"/>
              <a:buChar char="●"/>
              <a:defRPr sz="1100"/>
            </a:pPr>
            <a:r>
              <a:t>3. Technical feasibility:</a:t>
            </a:r>
          </a:p>
          <a:p>
            <a:pPr indent="158750">
              <a:defRPr sz="1100"/>
            </a:pPr>
            <a:r>
              <a:t>It is assumed that the selected technology solution can be successfully implemented within the established time and budget and can meet the functional requirements of the project.</a:t>
            </a:r>
          </a:p>
          <a:p>
            <a:pPr marL="457200" indent="-298450">
              <a:buClr>
                <a:srgbClr val="000000"/>
              </a:buClr>
              <a:buSzPts val="1100"/>
              <a:buFont typeface="Arial"/>
              <a:buChar char="●"/>
              <a:defRPr sz="1100"/>
            </a:pPr>
          </a:p>
          <a:p>
            <a:pPr marL="457200" indent="-298450">
              <a:buClr>
                <a:srgbClr val="000000"/>
              </a:buClr>
              <a:buSzPts val="1100"/>
              <a:buFont typeface="Arial"/>
              <a:buChar char="●"/>
              <a:defRPr sz="1100"/>
            </a:pPr>
            <a:r>
              <a:t>4. Cooperation with external suppliers:</a:t>
            </a:r>
          </a:p>
          <a:p>
            <a:pPr indent="158750">
              <a:defRPr sz="1100"/>
            </a:pPr>
            <a:r>
              <a:t>It is assumed that all external vendors (such as payment processors, technical support, etc.) can provide the necessary service and support on time.</a:t>
            </a:r>
          </a:p>
          <a:p>
            <a:pPr indent="158750">
              <a:defRPr sz="1100"/>
            </a:pPr>
          </a:p>
          <a:p>
            <a:pPr marL="457200" indent="-298450">
              <a:buClr>
                <a:srgbClr val="000000"/>
              </a:buClr>
              <a:buSzPts val="1100"/>
              <a:buFont typeface="Arial"/>
              <a:buChar char="●"/>
              <a:defRPr sz="1100"/>
            </a:pPr>
            <a:r>
              <a:t>5. Maintenance and Sustainability:</a:t>
            </a:r>
          </a:p>
          <a:p>
            <a:pPr indent="158750">
              <a:defRPr sz="1100"/>
            </a:pPr>
            <a:r>
              <a:t>It is assumed that the restaurant will continue to invest the necessary resources in system maintenance and upgrades to ensure the long-term availability of the system.</a:t>
            </a:r>
          </a:p>
          <a:p>
            <a:pPr indent="158750">
              <a:defRPr sz="1100"/>
            </a:pPr>
            <a:r>
              <a:t>It is assumed that the technical support team has sufficient expertise and capability to deal with system issues in a timely manner.</a:t>
            </a:r>
          </a:p>
          <a:p>
            <a:pPr marL="457200" indent="-298450">
              <a:buClr>
                <a:srgbClr val="000000"/>
              </a:buClr>
              <a:buSzPts val="1100"/>
              <a:buFont typeface="Arial"/>
              <a:buChar char="●"/>
              <a:defRPr sz="1100"/>
            </a:pPr>
          </a:p>
          <a:p>
            <a:pPr marL="457200" indent="-298450">
              <a:buClr>
                <a:srgbClr val="000000"/>
              </a:buClr>
              <a:buSzPts val="1100"/>
              <a:buFont typeface="Arial"/>
              <a:buChar char="●"/>
              <a:defRPr sz="1100"/>
            </a:pPr>
            <a:r>
              <a:t>6. Regulatory compliance:</a:t>
            </a:r>
          </a:p>
          <a:p>
            <a:pPr indent="158750">
              <a:defRPr sz="1100"/>
            </a:pPr>
            <a:r>
              <a:t>It is assumed that the design and implementation of the new system will comply with industry standards and relevant regulations to ensure data security and customer privacy.</a:t>
            </a:r>
          </a:p>
          <a:p>
            <a:pPr marL="457200" indent="-298450">
              <a:buClr>
                <a:srgbClr val="000000"/>
              </a:buClr>
              <a:buSzPts val="1100"/>
              <a:buFont typeface="Arial"/>
              <a:buChar char="●"/>
              <a:defRPr sz="1100"/>
            </a:pPr>
          </a:p>
          <a:p>
            <a:pPr marL="457200" indent="-298450">
              <a:buClr>
                <a:srgbClr val="000000"/>
              </a:buClr>
              <a:buSzPts val="1100"/>
              <a:buFont typeface="Arial"/>
              <a:buChar char="●"/>
              <a:defRPr sz="1100"/>
            </a:pPr>
            <a:r>
              <a:t>7. Restaurant Infrastructure:</a:t>
            </a:r>
          </a:p>
          <a:p>
            <a:pPr indent="158750">
              <a:defRPr sz="1100"/>
            </a:pPr>
            <a:r>
              <a:t>It is assumed that the restaurant's existing network infrastructure can handle the traffic of the new system without causing major performance issues.</a:t>
            </a:r>
          </a:p>
          <a:p>
            <a:pPr indent="158750">
              <a:defRPr sz="1100"/>
            </a:pPr>
            <a:r>
              <a:t>It is assumed that all the necessary hardware and software components will be in place in time to support the implementation of the new system.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marL="457200" indent="-298450">
              <a:buClr>
                <a:srgbClr val="000000"/>
              </a:buClr>
              <a:buSzPts val="1100"/>
              <a:buFont typeface="Arial"/>
              <a:buChar char="●"/>
              <a:defRPr sz="1100"/>
            </a:pPr>
            <a:r>
              <a:t>1. Stakeholder engagement:</a:t>
            </a:r>
          </a:p>
          <a:p>
            <a:pPr indent="158750">
              <a:defRPr sz="1100"/>
            </a:pPr>
            <a:r>
              <a:t>It is assumed that all key stakeholders can provide the necessary feedback and support early in the project to ensure the accuracy of the project requirements.</a:t>
            </a:r>
          </a:p>
          <a:p>
            <a:pPr indent="158750">
              <a:defRPr sz="1100"/>
            </a:pPr>
            <a:r>
              <a:t>Assume that management is actively involved in the project, providing the required resources and decision support.</a:t>
            </a:r>
          </a:p>
          <a:p>
            <a:pPr marL="457200" indent="-298450">
              <a:buClr>
                <a:srgbClr val="000000"/>
              </a:buClr>
              <a:buSzPts val="1100"/>
              <a:buFont typeface="Arial"/>
              <a:buChar char="●"/>
              <a:defRPr sz="1100"/>
            </a:pPr>
          </a:p>
          <a:p>
            <a:pPr marL="457200" indent="-298450">
              <a:buClr>
                <a:srgbClr val="000000"/>
              </a:buClr>
              <a:buSzPts val="1100"/>
              <a:buFont typeface="Arial"/>
              <a:buChar char="●"/>
              <a:defRPr sz="1100"/>
            </a:pPr>
            <a:r>
              <a:t>2. Customer acceptance :</a:t>
            </a:r>
          </a:p>
          <a:p>
            <a:pPr indent="158750">
              <a:defRPr sz="1100"/>
            </a:pPr>
            <a:r>
              <a:t>It is assumed that employees and customers will embrace the new system and be willing to participate in training to familiarize themselves with the new process.</a:t>
            </a:r>
          </a:p>
          <a:p>
            <a:pPr marL="457200" indent="-298450">
              <a:buClr>
                <a:srgbClr val="000000"/>
              </a:buClr>
              <a:buSzPts val="1100"/>
              <a:buFont typeface="Arial"/>
              <a:buChar char="●"/>
              <a:defRPr sz="1100"/>
            </a:pPr>
          </a:p>
          <a:p>
            <a:pPr marL="457200" indent="-298450">
              <a:buClr>
                <a:srgbClr val="000000"/>
              </a:buClr>
              <a:buSzPts val="1100"/>
              <a:buFont typeface="Arial"/>
              <a:buChar char="●"/>
              <a:defRPr sz="1100"/>
            </a:pPr>
            <a:r>
              <a:t>3. Technical feasibility:</a:t>
            </a:r>
          </a:p>
          <a:p>
            <a:pPr indent="158750">
              <a:defRPr sz="1100"/>
            </a:pPr>
            <a:r>
              <a:t>It is assumed that the selected technology solution can be successfully implemented within the established time and budget and can meet the functional requirements of the project.</a:t>
            </a:r>
          </a:p>
          <a:p>
            <a:pPr marL="457200" indent="-298450">
              <a:buClr>
                <a:srgbClr val="000000"/>
              </a:buClr>
              <a:buSzPts val="1100"/>
              <a:buFont typeface="Arial"/>
              <a:buChar char="●"/>
              <a:defRPr sz="1100"/>
            </a:pPr>
          </a:p>
          <a:p>
            <a:pPr marL="457200" indent="-298450">
              <a:buClr>
                <a:srgbClr val="000000"/>
              </a:buClr>
              <a:buSzPts val="1100"/>
              <a:buFont typeface="Arial"/>
              <a:buChar char="●"/>
              <a:defRPr sz="1100"/>
            </a:pPr>
            <a:r>
              <a:t>4. Cooperation with external suppliers:</a:t>
            </a:r>
          </a:p>
          <a:p>
            <a:pPr indent="158750">
              <a:defRPr sz="1100"/>
            </a:pPr>
            <a:r>
              <a:t>It is assumed that all external vendors (such as payment processors, technical support, etc.) can provide the necessary service and support on time.</a:t>
            </a:r>
          </a:p>
          <a:p>
            <a:pPr indent="158750">
              <a:defRPr sz="1100"/>
            </a:pPr>
          </a:p>
          <a:p>
            <a:pPr marL="457200" indent="-298450">
              <a:buClr>
                <a:srgbClr val="000000"/>
              </a:buClr>
              <a:buSzPts val="1100"/>
              <a:buFont typeface="Arial"/>
              <a:buChar char="●"/>
              <a:defRPr sz="1100"/>
            </a:pPr>
            <a:r>
              <a:t>5. Maintenance and Sustainability:</a:t>
            </a:r>
          </a:p>
          <a:p>
            <a:pPr indent="158750">
              <a:defRPr sz="1100"/>
            </a:pPr>
            <a:r>
              <a:t>It is assumed that the restaurant will continue to invest the necessary resources in system maintenance and upgrades to ensure the long-term availability of the system.</a:t>
            </a:r>
          </a:p>
          <a:p>
            <a:pPr indent="158750">
              <a:defRPr sz="1100"/>
            </a:pPr>
            <a:r>
              <a:t>It is assumed that the technical support team has sufficient expertise and capability to deal with system issues in a timely manner.</a:t>
            </a:r>
          </a:p>
          <a:p>
            <a:pPr marL="457200" indent="-298450">
              <a:buClr>
                <a:srgbClr val="000000"/>
              </a:buClr>
              <a:buSzPts val="1100"/>
              <a:buFont typeface="Arial"/>
              <a:buChar char="●"/>
              <a:defRPr sz="1100"/>
            </a:pPr>
          </a:p>
          <a:p>
            <a:pPr marL="457200" indent="-298450">
              <a:buClr>
                <a:srgbClr val="000000"/>
              </a:buClr>
              <a:buSzPts val="1100"/>
              <a:buFont typeface="Arial"/>
              <a:buChar char="●"/>
              <a:defRPr sz="1100"/>
            </a:pPr>
            <a:r>
              <a:t>6. Regulatory compliance:</a:t>
            </a:r>
          </a:p>
          <a:p>
            <a:pPr indent="158750">
              <a:defRPr sz="1100"/>
            </a:pPr>
            <a:r>
              <a:t>It is assumed that the design and implementation of the new system will comply with industry standards and relevant regulations to ensure data security and customer privacy.</a:t>
            </a:r>
          </a:p>
          <a:p>
            <a:pPr marL="457200" indent="-298450">
              <a:buClr>
                <a:srgbClr val="000000"/>
              </a:buClr>
              <a:buSzPts val="1100"/>
              <a:buFont typeface="Arial"/>
              <a:buChar char="●"/>
              <a:defRPr sz="1100"/>
            </a:pPr>
          </a:p>
          <a:p>
            <a:pPr marL="457200" indent="-298450">
              <a:buClr>
                <a:srgbClr val="000000"/>
              </a:buClr>
              <a:buSzPts val="1100"/>
              <a:buFont typeface="Arial"/>
              <a:buChar char="●"/>
              <a:defRPr sz="1100"/>
            </a:pPr>
            <a:r>
              <a:t>7. Restaurant Infrastructure:</a:t>
            </a:r>
          </a:p>
          <a:p>
            <a:pPr indent="158750">
              <a:defRPr sz="1100"/>
            </a:pPr>
            <a:r>
              <a:t>It is assumed that the restaurant's existing network infrastructure can handle the traffic of the new system without causing major performance issues.</a:t>
            </a:r>
          </a:p>
          <a:p>
            <a:pPr indent="158750">
              <a:defRPr sz="1100"/>
            </a:pPr>
            <a:r>
              <a:t>It is assumed that all the necessary hardware and software components will be in place in time to support the implementation of the new system.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defRPr sz="1200">
                <a:latin typeface="等线"/>
                <a:ea typeface="等线"/>
                <a:cs typeface="等线"/>
                <a:sym typeface="等线"/>
              </a:defRPr>
            </a:pPr>
            <a:r>
              <a:t>Our smart ordering system is designed for seamless accessibility across both tablet and mobile devices. Customers </a:t>
            </a:r>
          </a:p>
          <a:p>
            <a:pPr>
              <a:defRPr sz="1200">
                <a:latin typeface="等线"/>
                <a:ea typeface="等线"/>
                <a:cs typeface="等线"/>
                <a:sym typeface="等线"/>
              </a:defRPr>
            </a:pPr>
            <a:r>
              <a:t>can effortlessly browse the digital menu, place orders, and make payments using their preferred device. This </a:t>
            </a:r>
          </a:p>
          <a:p>
            <a:pPr>
              <a:defRPr sz="1200">
                <a:latin typeface="等线"/>
                <a:ea typeface="等线"/>
                <a:cs typeface="等线"/>
                <a:sym typeface="等线"/>
              </a:defRPr>
            </a:pPr>
            <a:r>
              <a:t>flexibility caters to diverse user preferences and ensures a convenient ordering experience. For instance, </a:t>
            </a:r>
          </a:p>
          <a:p>
            <a:pPr>
              <a:defRPr sz="1200">
                <a:latin typeface="等线"/>
                <a:ea typeface="等线"/>
                <a:cs typeface="等线"/>
                <a:sym typeface="等线"/>
              </a:defRPr>
            </a:pPr>
            <a:r>
              <a:t>integrating mobile ordering has been shown to enhance customer satisfaction by providing convenience and efficiency.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defRPr sz="1200">
                <a:latin typeface="等线"/>
                <a:ea typeface="等线"/>
                <a:cs typeface="等线"/>
                <a:sym typeface="等线"/>
              </a:defRPr>
            </a:pPr>
            <a:r>
              <a:t>The user interface is intuitively designed with clear navigation and high-quality visuals. Key features include:</a:t>
            </a:r>
          </a:p>
          <a:p>
            <a:pPr>
              <a:defRPr sz="1200">
                <a:latin typeface="等线"/>
                <a:ea typeface="等线"/>
                <a:cs typeface="等线"/>
                <a:sym typeface="等线"/>
              </a:defRPr>
            </a:pPr>
            <a:r>
              <a:t>-</a:t>
            </a:r>
            <a:r>
              <a:rPr>
                <a:solidFill>
                  <a:srgbClr val="CCCCCC"/>
                </a:solidFill>
              </a:rPr>
              <a:t> Home Screen: Displays featured items and promotions.</a:t>
            </a:r>
            <a:endParaRPr>
              <a:solidFill>
                <a:srgbClr val="CCCCCC"/>
              </a:solidFill>
            </a:endParaRPr>
          </a:p>
          <a:p>
            <a:pPr>
              <a:defRPr sz="1200">
                <a:latin typeface="等线"/>
                <a:ea typeface="等线"/>
                <a:cs typeface="等线"/>
                <a:sym typeface="等线"/>
              </a:defRPr>
            </a:pPr>
            <a:r>
              <a:t>-</a:t>
            </a:r>
            <a:r>
              <a:rPr>
                <a:solidFill>
                  <a:srgbClr val="CCCCCC"/>
                </a:solidFill>
              </a:rPr>
              <a:t> Menu Categories: Organized sections for easy browsing.</a:t>
            </a:r>
            <a:endParaRPr>
              <a:solidFill>
                <a:srgbClr val="CCCCCC"/>
              </a:solidFill>
            </a:endParaRPr>
          </a:p>
          <a:p>
            <a:pPr>
              <a:defRPr sz="1200">
                <a:latin typeface="等线"/>
                <a:ea typeface="等线"/>
                <a:cs typeface="等线"/>
                <a:sym typeface="等线"/>
              </a:defRPr>
            </a:pPr>
            <a:r>
              <a:t>-</a:t>
            </a:r>
            <a:r>
              <a:rPr>
                <a:solidFill>
                  <a:srgbClr val="CCCCCC"/>
                </a:solidFill>
              </a:rPr>
              <a:t> Order Summary: Provides a detailed view of selected items before confirmation.</a:t>
            </a:r>
            <a:endParaRPr>
              <a:solidFill>
                <a:srgbClr val="CCCCCC"/>
              </a:solidFill>
            </a:endParaRPr>
          </a:p>
          <a:p>
            <a:pPr>
              <a:defRPr sz="1200">
                <a:latin typeface="等线"/>
                <a:ea typeface="等线"/>
                <a:cs typeface="等线"/>
                <a:sym typeface="等线"/>
              </a:defRPr>
            </a:pPr>
            <a:r>
              <a:t>-</a:t>
            </a:r>
            <a:r>
              <a:rPr>
                <a:solidFill>
                  <a:srgbClr val="CCCCCC"/>
                </a:solidFill>
              </a:rPr>
              <a:t> Payment Gateway: Secure and supports multiple payment options.</a:t>
            </a:r>
            <a:endParaRPr>
              <a:solidFill>
                <a:srgbClr val="CCCCCC"/>
              </a:solidFill>
            </a:endParaRPr>
          </a:p>
          <a:p>
            <a:pPr>
              <a:defRPr sz="1200">
                <a:latin typeface="等线"/>
                <a:ea typeface="等线"/>
                <a:cs typeface="等线"/>
                <a:sym typeface="等线"/>
              </a:defRPr>
            </a:pPr>
            <a:br>
              <a:rPr>
                <a:solidFill>
                  <a:srgbClr val="CCCCCC"/>
                </a:solidFill>
              </a:rPr>
            </a:br>
            <a:r>
              <a:t>This design ensures that users can navigate the ordering process effortlessly, enhancing their overall experience.</a:t>
            </a:r>
          </a:p>
          <a:p>
            <a:pPr>
              <a:defRPr sz="1200">
                <a:latin typeface="等线"/>
                <a:ea typeface="等线"/>
                <a:cs typeface="等线"/>
                <a:sym typeface="等线"/>
              </a:defRPr>
            </a:pPr>
            <a:r>
              <a:t>gksoft.co.uk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p>
            <a:pPr>
              <a:defRPr sz="1200">
                <a:latin typeface="等线"/>
                <a:ea typeface="等线"/>
                <a:cs typeface="等线"/>
                <a:sym typeface="等线"/>
              </a:defRPr>
            </a:pPr>
            <a:r>
              <a:t>Implementing mobile survey applications has revolutionized how we gather feedback. Customers can provide real-time </a:t>
            </a:r>
          </a:p>
          <a:p>
            <a:pPr>
              <a:defRPr sz="1200">
                <a:latin typeface="等线"/>
                <a:ea typeface="等线"/>
                <a:cs typeface="等线"/>
                <a:sym typeface="等线"/>
              </a:defRPr>
            </a:pPr>
            <a:r>
              <a:t>feedback through the app, leading to higher response rates and more accurate insights. Studies have shown that mobile </a:t>
            </a:r>
          </a:p>
          <a:p>
            <a:pPr>
              <a:defRPr sz="1200">
                <a:latin typeface="等线"/>
                <a:ea typeface="等线"/>
                <a:cs typeface="等线"/>
                <a:sym typeface="等线"/>
              </a:defRPr>
            </a:pPr>
            <a:r>
              <a:t>surveys offer convenience and accessibility, resulting in enhanced user engagement and valuable data for continuous </a:t>
            </a:r>
          </a:p>
          <a:p>
            <a:pPr>
              <a:defRPr sz="1200">
                <a:latin typeface="等线"/>
                <a:ea typeface="等线"/>
                <a:cs typeface="等线"/>
                <a:sym typeface="等线"/>
              </a:defRPr>
            </a:pPr>
            <a:r>
              <a:t>improvement.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defRPr sz="1200">
                <a:latin typeface="等线"/>
                <a:ea typeface="等线"/>
                <a:cs typeface="等线"/>
                <a:sym typeface="等线"/>
              </a:defRPr>
            </a:pPr>
            <a:r>
              <a:t>Our implementation strategy is structured into distinct phases:</a:t>
            </a:r>
          </a:p>
          <a:p>
            <a:pPr>
              <a:defRPr sz="1200">
                <a:latin typeface="等线"/>
                <a:ea typeface="等线"/>
                <a:cs typeface="等线"/>
                <a:sym typeface="等线"/>
              </a:defRPr>
            </a:pPr>
            <a:r>
              <a:t>-</a:t>
            </a:r>
            <a:r>
              <a:rPr>
                <a:solidFill>
                  <a:srgbClr val="CCCCCC"/>
                </a:solidFill>
              </a:rPr>
              <a:t> Phase 1 (Month 1-2): System development and customization.</a:t>
            </a:r>
            <a:endParaRPr>
              <a:solidFill>
                <a:srgbClr val="CCCCCC"/>
              </a:solidFill>
            </a:endParaRPr>
          </a:p>
          <a:p>
            <a:pPr>
              <a:defRPr sz="1200">
                <a:latin typeface="等线"/>
                <a:ea typeface="等线"/>
                <a:cs typeface="等线"/>
                <a:sym typeface="等线"/>
              </a:defRPr>
            </a:pPr>
            <a:r>
              <a:t>-</a:t>
            </a:r>
            <a:r>
              <a:rPr>
                <a:solidFill>
                  <a:srgbClr val="CCCCCC"/>
                </a:solidFill>
              </a:rPr>
              <a:t> Phase 2 (Month 3): Pilot testing in select locations to gather initial feedback.</a:t>
            </a:r>
            <a:endParaRPr>
              <a:solidFill>
                <a:srgbClr val="CCCCCC"/>
              </a:solidFill>
            </a:endParaRPr>
          </a:p>
          <a:p>
            <a:pPr>
              <a:defRPr sz="1200">
                <a:latin typeface="等线"/>
                <a:ea typeface="等线"/>
                <a:cs typeface="等线"/>
                <a:sym typeface="等线"/>
              </a:defRPr>
            </a:pPr>
            <a:r>
              <a:t>-</a:t>
            </a:r>
            <a:r>
              <a:rPr>
                <a:solidFill>
                  <a:srgbClr val="CCCCCC"/>
                </a:solidFill>
              </a:rPr>
              <a:t> Phase 3 (Month 4): Full-scale deployment across all locations.</a:t>
            </a:r>
            <a:endParaRPr>
              <a:solidFill>
                <a:srgbClr val="CCCCCC"/>
              </a:solidFill>
            </a:endParaRPr>
          </a:p>
          <a:p>
            <a:pPr>
              <a:defRPr sz="1200">
                <a:latin typeface="等线"/>
                <a:ea typeface="等线"/>
                <a:cs typeface="等线"/>
                <a:sym typeface="等线"/>
              </a:defRPr>
            </a:pPr>
            <a:br>
              <a:rPr>
                <a:solidFill>
                  <a:srgbClr val="CCCCCC"/>
                </a:solidFill>
              </a:rPr>
            </a:br>
            <a:r>
              <a:t>This phased approach allows for addressing any challenges early and ensures a smooth transition.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defRPr sz="1100"/>
            </a:pPr>
            <a:r>
              <a:t>Clear project objectives:</a:t>
            </a:r>
          </a:p>
          <a:p>
            <a:pPr>
              <a:defRPr sz="1100"/>
            </a:pPr>
            <a:r>
              <a:t>Make sure the project goals are clear and measurable so that the team can focus on achieving them.</a:t>
            </a:r>
          </a:p>
          <a:p>
            <a:pPr>
              <a:defRPr sz="1100"/>
            </a:pPr>
          </a:p>
          <a:p>
            <a:pPr>
              <a:defRPr sz="1100"/>
            </a:pPr>
            <a:r>
              <a:t>User - Friendly Product: </a:t>
            </a:r>
          </a:p>
          <a:p>
            <a:pPr>
              <a:defRPr sz="1100"/>
            </a:pPr>
            <a:r>
              <a:t>User-friendly, functional product makes it easier for customers to participate in it.</a:t>
            </a:r>
          </a:p>
          <a:p>
            <a:pPr>
              <a:defRPr sz="1100"/>
            </a:pPr>
          </a:p>
          <a:p>
            <a:pPr>
              <a:defRPr sz="1100"/>
            </a:pPr>
            <a:r>
              <a:t>Effective communication:</a:t>
            </a:r>
          </a:p>
          <a:p>
            <a:pPr>
              <a:defRPr sz="1100"/>
            </a:pPr>
            <a:r>
              <a:t>Establish good communication channels to ensure that all stakeholders have timely access to information and participate in the decision-making process.</a:t>
            </a:r>
          </a:p>
          <a:p>
            <a:pPr>
              <a:defRPr sz="1100"/>
            </a:pPr>
          </a:p>
          <a:p>
            <a:pPr>
              <a:defRPr sz="1100"/>
            </a:pPr>
            <a:r>
              <a:t>Strong project management:</a:t>
            </a:r>
          </a:p>
          <a:p>
            <a:pPr>
              <a:defRPr sz="1100"/>
            </a:pPr>
            <a:r>
              <a:t>Hire an experienced project manager who is responsible for the overall planning, execution and monitoring of the project to ensure that the project is completed on time and on budget.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defRPr sz="1200">
                <a:latin typeface="等线"/>
                <a:ea typeface="等线"/>
                <a:cs typeface="等线"/>
                <a:sym typeface="等线"/>
              </a:defRPr>
            </a:pPr>
            <a:r>
              <a:t>Comprehensive training programs are essential for successful adoption. Training will focus on:</a:t>
            </a:r>
          </a:p>
          <a:p>
            <a:pPr>
              <a:defRPr sz="1200">
                <a:latin typeface="等线"/>
                <a:ea typeface="等线"/>
                <a:cs typeface="等线"/>
                <a:sym typeface="等线"/>
              </a:defRPr>
            </a:pPr>
            <a:r>
              <a:t>-</a:t>
            </a:r>
            <a:r>
              <a:rPr>
                <a:solidFill>
                  <a:srgbClr val="CCCCCC"/>
                </a:solidFill>
              </a:rPr>
              <a:t> System Navigation: Ensuring staff can assist customers effectively.</a:t>
            </a:r>
            <a:endParaRPr>
              <a:solidFill>
                <a:srgbClr val="CCCCCC"/>
              </a:solidFill>
            </a:endParaRPr>
          </a:p>
          <a:p>
            <a:pPr>
              <a:defRPr sz="1200">
                <a:latin typeface="等线"/>
                <a:ea typeface="等线"/>
                <a:cs typeface="等线"/>
                <a:sym typeface="等线"/>
              </a:defRPr>
            </a:pPr>
            <a:r>
              <a:t>-</a:t>
            </a:r>
            <a:r>
              <a:rPr>
                <a:solidFill>
                  <a:srgbClr val="CCCCCC"/>
                </a:solidFill>
              </a:rPr>
              <a:t> Troubleshooting: Equipping staff to handle common issues.</a:t>
            </a:r>
            <a:endParaRPr>
              <a:solidFill>
                <a:srgbClr val="CCCCCC"/>
              </a:solidFill>
            </a:endParaRPr>
          </a:p>
          <a:p>
            <a:pPr>
              <a:defRPr sz="1200">
                <a:latin typeface="等线"/>
                <a:ea typeface="等线"/>
                <a:cs typeface="等线"/>
                <a:sym typeface="等线"/>
              </a:defRPr>
            </a:pPr>
            <a:r>
              <a:t>-</a:t>
            </a:r>
            <a:r>
              <a:rPr>
                <a:solidFill>
                  <a:srgbClr val="CCCCCC"/>
                </a:solidFill>
              </a:rPr>
              <a:t> Customer Interaction: Maintaining service quality during the transition.</a:t>
            </a:r>
            <a:endParaRPr>
              <a:solidFill>
                <a:srgbClr val="CCCCCC"/>
              </a:solidFill>
            </a:endParaRPr>
          </a:p>
          <a:p>
            <a:pPr>
              <a:defRPr sz="1200">
                <a:latin typeface="等线"/>
                <a:ea typeface="等线"/>
                <a:cs typeface="等线"/>
                <a:sym typeface="等线"/>
              </a:defRPr>
            </a:pPr>
            <a:br>
              <a:rPr>
                <a:solidFill>
                  <a:srgbClr val="CCCCCC"/>
                </a:solidFill>
              </a:rPr>
            </a:br>
            <a:r>
              <a:t>Effective training has been linked to improved efficiency and customer satisfaction.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a:defRPr sz="1200">
                <a:latin typeface="等线"/>
                <a:ea typeface="等线"/>
                <a:cs typeface="等线"/>
                <a:sym typeface="等线"/>
              </a:defRPr>
            </a:pPr>
            <a:r>
              <a:t>To address potential risks:</a:t>
            </a:r>
          </a:p>
          <a:p>
            <a:pPr>
              <a:defRPr sz="1200">
                <a:latin typeface="等线"/>
                <a:ea typeface="等线"/>
                <a:cs typeface="等线"/>
                <a:sym typeface="等线"/>
              </a:defRPr>
            </a:pPr>
            <a:r>
              <a:t>-</a:t>
            </a:r>
            <a:r>
              <a:rPr>
                <a:solidFill>
                  <a:srgbClr val="CCCCCC"/>
                </a:solidFill>
              </a:rPr>
              <a:t> Technical Glitches: Implement robust testing protocols and have IT support readily available.</a:t>
            </a:r>
            <a:endParaRPr>
              <a:solidFill>
                <a:srgbClr val="CCCCCC"/>
              </a:solidFill>
            </a:endParaRPr>
          </a:p>
          <a:p>
            <a:pPr>
              <a:defRPr sz="1200">
                <a:latin typeface="等线"/>
                <a:ea typeface="等线"/>
                <a:cs typeface="等线"/>
                <a:sym typeface="等线"/>
              </a:defRPr>
            </a:pPr>
            <a:r>
              <a:t>-</a:t>
            </a:r>
            <a:r>
              <a:rPr>
                <a:solidFill>
                  <a:srgbClr val="CCCCCC"/>
                </a:solidFill>
              </a:rPr>
              <a:t> Staff Resistance: Engage staff early in the process, highlighting benefits and providing incentives for adoption.</a:t>
            </a:r>
            <a:endParaRPr>
              <a:solidFill>
                <a:srgbClr val="CCCCCC"/>
              </a:solidFill>
            </a:endParaRPr>
          </a:p>
          <a:p>
            <a:pPr>
              <a:defRPr sz="1200">
                <a:latin typeface="等线"/>
                <a:ea typeface="等线"/>
                <a:cs typeface="等线"/>
                <a:sym typeface="等线"/>
              </a:defRPr>
            </a:pPr>
            <a:r>
              <a:t>-</a:t>
            </a:r>
            <a:r>
              <a:rPr>
                <a:solidFill>
                  <a:srgbClr val="CCCCCC"/>
                </a:solidFill>
              </a:rPr>
              <a:t> Customer Adaptation: Offer on-site assistance and educational materials to ease the transition for customers.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defRPr sz="1200">
                <a:latin typeface="等线"/>
                <a:ea typeface="等线"/>
                <a:cs typeface="等线"/>
                <a:sym typeface="等线"/>
              </a:defRPr>
            </a:pPr>
            <a:r>
              <a:t>-</a:t>
            </a:r>
            <a:r>
              <a:rPr>
                <a:solidFill>
                  <a:srgbClr val="CCCCCC"/>
                </a:solidFill>
              </a:rPr>
              <a:t> Budget: We have allocated a specific budget for this project, necessitating cost-effective solutions without </a:t>
            </a:r>
            <a:endParaRPr>
              <a:solidFill>
                <a:srgbClr val="CCCCCC"/>
              </a:solidFill>
            </a:endParaRPr>
          </a:p>
          <a:p>
            <a:pPr>
              <a:defRPr sz="1200">
                <a:latin typeface="等线"/>
                <a:ea typeface="等线"/>
                <a:cs typeface="等线"/>
                <a:sym typeface="等线"/>
              </a:defRPr>
            </a:pPr>
            <a:r>
              <a:t>compromising quality.</a:t>
            </a:r>
          </a:p>
          <a:p>
            <a:pPr>
              <a:defRPr sz="1200">
                <a:latin typeface="等线"/>
                <a:ea typeface="等线"/>
                <a:cs typeface="等线"/>
                <a:sym typeface="等线"/>
              </a:defRPr>
            </a:pPr>
            <a:r>
              <a:t>-</a:t>
            </a:r>
            <a:r>
              <a:rPr>
                <a:solidFill>
                  <a:srgbClr val="CCCCCC"/>
                </a:solidFill>
              </a:rPr>
              <a:t> Time: The four-month timeline requires strict adherence to each phase to meet the launch deadline.</a:t>
            </a:r>
            <a:endParaRPr>
              <a:solidFill>
                <a:srgbClr val="CCCCCC"/>
              </a:solidFill>
            </a:endParaRPr>
          </a:p>
          <a:p>
            <a:pPr>
              <a:defRPr sz="1200">
                <a:latin typeface="等线"/>
                <a:ea typeface="等线"/>
                <a:cs typeface="等线"/>
                <a:sym typeface="等线"/>
              </a:defRPr>
            </a:pPr>
            <a:r>
              <a:t>-</a:t>
            </a:r>
            <a:r>
              <a:rPr>
                <a:solidFill>
                  <a:srgbClr val="CCCCCC"/>
                </a:solidFill>
              </a:rPr>
              <a:t> Technology: Assumes the availability of necessary hardware and software, and compatibility with existing systems.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p>
            <a:pPr>
              <a:defRPr sz="1200">
                <a:latin typeface="等线"/>
                <a:ea typeface="等线"/>
                <a:cs typeface="等线"/>
                <a:sym typeface="等线"/>
              </a:defRPr>
            </a:pPr>
            <a:r>
              <a:t>Compliance with data protection regulations is paramount. The system will incorporate robust security measures to </a:t>
            </a:r>
          </a:p>
          <a:p>
            <a:pPr>
              <a:defRPr sz="1200">
                <a:latin typeface="等线"/>
                <a:ea typeface="等线"/>
                <a:cs typeface="等线"/>
                <a:sym typeface="等线"/>
              </a:defRPr>
            </a:pPr>
            <a:r>
              <a:t>protect customer information. Additionally, accessibility standards will be met to accommodate all users.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Shape 506"/>
          <p:cNvSpPr/>
          <p:nvPr>
            <p:ph type="sldImg"/>
          </p:nvPr>
        </p:nvSpPr>
        <p:spPr>
          <a:prstGeom prst="rect">
            <a:avLst/>
          </a:prstGeom>
        </p:spPr>
        <p:txBody>
          <a:bodyPr/>
          <a:lstStyle/>
          <a:p>
            <a:pPr/>
          </a:p>
        </p:txBody>
      </p:sp>
      <p:sp>
        <p:nvSpPr>
          <p:cNvPr id="507" name="Shape 507"/>
          <p:cNvSpPr/>
          <p:nvPr>
            <p:ph type="body" sz="quarter" idx="1"/>
          </p:nvPr>
        </p:nvSpPr>
        <p:spPr>
          <a:prstGeom prst="rect">
            <a:avLst/>
          </a:prstGeom>
        </p:spPr>
        <p:txBody>
          <a:bodyPr/>
          <a:lstStyle/>
          <a:p>
            <a:pPr>
              <a:defRPr sz="1200">
                <a:latin typeface="等线"/>
                <a:ea typeface="等线"/>
                <a:cs typeface="等线"/>
                <a:sym typeface="等线"/>
              </a:defRPr>
            </a:pPr>
            <a:r>
              <a:t>Implementing the smart ordering system is projected to enhance customer satisfaction, streamline operations, and </a:t>
            </a:r>
          </a:p>
          <a:p>
            <a:pPr>
              <a:defRPr sz="1200">
                <a:latin typeface="等线"/>
                <a:ea typeface="等线"/>
                <a:cs typeface="等线"/>
                <a:sym typeface="等线"/>
              </a:defRPr>
            </a:pPr>
            <a:r>
              <a:t>increase revenue. The anticipated return on investment includes higher average order values and improved table turnover </a:t>
            </a:r>
          </a:p>
          <a:p>
            <a:pPr>
              <a:defRPr sz="1200">
                <a:latin typeface="等线"/>
                <a:ea typeface="等线"/>
                <a:cs typeface="等线"/>
                <a:sym typeface="等线"/>
              </a:defRPr>
            </a:pPr>
            <a:r>
              <a:t>rates.</a:t>
            </a:r>
          </a:p>
          <a:p>
            <a:pPr>
              <a:defRPr sz="1200">
                <a:latin typeface="等线"/>
                <a:ea typeface="等线"/>
                <a:cs typeface="等线"/>
                <a:sym typeface="等线"/>
              </a:defRPr>
            </a:pPr>
          </a:p>
          <a:p>
            <a:pPr>
              <a:defRPr sz="1200">
                <a:latin typeface="等线"/>
                <a:ea typeface="等线"/>
                <a:cs typeface="等线"/>
                <a:sym typeface="等线"/>
              </a:defRPr>
            </a:pPr>
            <a:r>
              <a:t>-</a:t>
            </a:r>
            <a:r>
              <a:rPr>
                <a:solidFill>
                  <a:srgbClr val="CCCCCC"/>
                </a:solidFill>
              </a:rPr>
              <a:t> Customer Satisfaction: Enhanced through a user-friendly interface and efficient service.</a:t>
            </a:r>
            <a:endParaRPr>
              <a:solidFill>
                <a:srgbClr val="CCCCCC"/>
              </a:solidFill>
            </a:endParaRPr>
          </a:p>
          <a:p>
            <a:pPr>
              <a:defRPr sz="1200">
                <a:latin typeface="等线"/>
                <a:ea typeface="等线"/>
                <a:cs typeface="等线"/>
                <a:sym typeface="等线"/>
              </a:defRPr>
            </a:pPr>
            <a:r>
              <a:t>-</a:t>
            </a:r>
            <a:r>
              <a:rPr>
                <a:solidFill>
                  <a:srgbClr val="CCCCCC"/>
                </a:solidFill>
              </a:rPr>
              <a:t> Operational Efficiency: Achieved via streamlined ordering and payment processes.</a:t>
            </a:r>
            <a:endParaRPr>
              <a:solidFill>
                <a:srgbClr val="CCCCCC"/>
              </a:solidFill>
            </a:endParaRPr>
          </a:p>
          <a:p>
            <a:pPr>
              <a:defRPr sz="1200">
                <a:latin typeface="等线"/>
                <a:ea typeface="等线"/>
                <a:cs typeface="等线"/>
                <a:sym typeface="等线"/>
              </a:defRPr>
            </a:pPr>
            <a:r>
              <a:t>-</a:t>
            </a:r>
            <a:r>
              <a:rPr>
                <a:solidFill>
                  <a:srgbClr val="CCCCCC"/>
                </a:solidFill>
              </a:rPr>
              <a:t> Financial Gains: Realized through increased order accuracy, higher average order values, and reduced labor costs.</a:t>
            </a:r>
            <a:endParaRPr>
              <a:solidFill>
                <a:srgbClr val="CCCCCC"/>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Shape 510"/>
          <p:cNvSpPr/>
          <p:nvPr>
            <p:ph type="sldImg"/>
          </p:nvPr>
        </p:nvSpPr>
        <p:spPr>
          <a:prstGeom prst="rect">
            <a:avLst/>
          </a:prstGeom>
        </p:spPr>
        <p:txBody>
          <a:bodyPr/>
          <a:lstStyle/>
          <a:p>
            <a:pPr/>
          </a:p>
        </p:txBody>
      </p:sp>
      <p:sp>
        <p:nvSpPr>
          <p:cNvPr id="511" name="Shape 511"/>
          <p:cNvSpPr/>
          <p:nvPr>
            <p:ph type="body" sz="quarter" idx="1"/>
          </p:nvPr>
        </p:nvSpPr>
        <p:spPr>
          <a:prstGeom prst="rect">
            <a:avLst/>
          </a:prstGeom>
        </p:spPr>
        <p:txBody>
          <a:bodyPr/>
          <a:lstStyle/>
          <a:p>
            <a:pPr>
              <a:buSzPct val="100000"/>
              <a:buFont typeface="Arial"/>
              <a:buChar char="•"/>
              <a:defRPr sz="1200">
                <a:latin typeface="等线"/>
                <a:ea typeface="等线"/>
                <a:cs typeface="等线"/>
                <a:sym typeface="等线"/>
              </a:defRPr>
            </a:pPr>
            <a:r>
              <a:t>The core features are designed to address current inefficiencies.</a:t>
            </a:r>
          </a:p>
          <a:p>
            <a:pPr>
              <a:buSzPct val="100000"/>
              <a:buFont typeface="Arial"/>
              <a:buChar char="•"/>
              <a:defRPr sz="1200">
                <a:latin typeface="等线"/>
                <a:ea typeface="等线"/>
                <a:cs typeface="等线"/>
                <a:sym typeface="等线"/>
              </a:defRPr>
            </a:pPr>
            <a:r>
              <a:t>AI-powered order management will enhance kitchen productivity.</a:t>
            </a:r>
          </a:p>
          <a:p>
            <a:pPr>
              <a:buSzPct val="100000"/>
              <a:buFont typeface="Arial"/>
              <a:buChar char="•"/>
              <a:defRPr sz="1200">
                <a:latin typeface="等线"/>
                <a:ea typeface="等线"/>
                <a:cs typeface="等线"/>
                <a:sym typeface="等线"/>
              </a:defRPr>
            </a:pPr>
            <a:r>
              <a:t>Customers and staff will have real-time updates on order status.</a:t>
            </a:r>
          </a:p>
          <a:p>
            <a:pPr>
              <a:buSzPct val="100000"/>
              <a:buFont typeface="Arial"/>
              <a:buChar char="•"/>
              <a:defRPr sz="1200">
                <a:latin typeface="等线"/>
                <a:ea typeface="等线"/>
                <a:cs typeface="等线"/>
                <a:sym typeface="等线"/>
              </a:defRPr>
            </a:pPr>
            <a:r>
              <a:t>Secure and flexible payment options will improve convenience.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marL="457200" indent="-457200">
              <a:buClr>
                <a:srgbClr val="000000"/>
              </a:buClr>
              <a:buSzPts val="1100"/>
              <a:buFont typeface="Arial"/>
              <a:buChar char="•"/>
              <a:defRPr sz="1100"/>
            </a:pPr>
            <a:r>
              <a:t>Teamwork:</a:t>
            </a:r>
          </a:p>
          <a:p>
            <a:pPr>
              <a:defRPr sz="1100"/>
            </a:pPr>
            <a:r>
              <a:t>Encourage collaboration and knowledge sharing among team members to promote innovation and problem solving.</a:t>
            </a:r>
          </a:p>
          <a:p>
            <a:pPr marL="457200" indent="-457200">
              <a:buClr>
                <a:srgbClr val="000000"/>
              </a:buClr>
              <a:buSzPts val="1100"/>
              <a:buFont typeface="Arial"/>
              <a:buChar char="•"/>
              <a:defRPr sz="1100"/>
            </a:pPr>
            <a:r>
              <a:t>Ongoing risk management:</a:t>
            </a:r>
          </a:p>
          <a:p>
            <a:pPr>
              <a:defRPr sz="1100"/>
            </a:pPr>
            <a:r>
              <a:t>Assess project risks regularly and take timely action to reduce the impact of potential problems on project schedule.</a:t>
            </a:r>
          </a:p>
          <a:p>
            <a:pPr marL="457200" indent="-457200">
              <a:buClr>
                <a:srgbClr val="000000"/>
              </a:buClr>
              <a:buSzPts val="1100"/>
              <a:buFont typeface="Arial"/>
              <a:buChar char="•"/>
              <a:defRPr sz="1100"/>
            </a:pPr>
            <a:r>
              <a:t>Training and Support:</a:t>
            </a:r>
          </a:p>
          <a:p>
            <a:pPr>
              <a:defRPr sz="1100"/>
            </a:pPr>
            <a:r>
              <a:t>Provide adequate training and support to help employees adapt to the new system and ensure its effective use.</a:t>
            </a:r>
          </a:p>
          <a:p>
            <a:pPr marL="457200" indent="-457200">
              <a:buClr>
                <a:srgbClr val="000000"/>
              </a:buClr>
              <a:buSzPts val="1100"/>
              <a:buFont typeface="Arial"/>
              <a:buChar char="•"/>
              <a:defRPr sz="1100"/>
            </a:pPr>
            <a:r>
              <a:t>Feedback mechanism:</a:t>
            </a:r>
          </a:p>
          <a:p>
            <a:pPr>
              <a:defRPr sz="1100"/>
            </a:pPr>
            <a:r>
              <a:t>Establish feedback mechanisms to collect feedback from users and employees in order to continuously improve systems and processes.</a:t>
            </a:r>
          </a:p>
          <a:p>
            <a:pPr marL="457200" indent="-457200">
              <a:buClr>
                <a:srgbClr val="000000"/>
              </a:buClr>
              <a:buSzPts val="1100"/>
              <a:buFont typeface="Arial"/>
              <a:buChar char="•"/>
              <a:defRPr sz="1100"/>
            </a:pPr>
            <a:r>
              <a:t>Flexible change management:</a:t>
            </a:r>
          </a:p>
          <a:p>
            <a:pPr>
              <a:defRPr sz="1100"/>
            </a:pPr>
            <a:r>
              <a:t>Set up a flexible change management process to adapt to new requirements and challenges during project implementation.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defTabSz="457200">
              <a:lnSpc>
                <a:spcPct val="117999"/>
              </a:lnSpc>
              <a:defRPr sz="1200">
                <a:latin typeface="Helvetica Neue"/>
                <a:ea typeface="Helvetica Neue"/>
                <a:cs typeface="Helvetica Neue"/>
                <a:sym typeface="Helvetica Neue"/>
              </a:defRPr>
            </a:pPr>
            <a:r>
              <a:t>Candidate 1: custom-build</a:t>
            </a:r>
          </a:p>
          <a:p>
            <a:pPr defTabSz="457200">
              <a:lnSpc>
                <a:spcPct val="117999"/>
              </a:lnSpc>
              <a:defRPr sz="1200">
                <a:latin typeface="Helvetica Neue"/>
                <a:ea typeface="Helvetica Neue"/>
                <a:cs typeface="Helvetica Neue"/>
                <a:sym typeface="Helvetica Neue"/>
              </a:defRPr>
            </a:pPr>
            <a:r>
              <a:t>A fully tailored AI-powered ordering system developed specifically for the organization. It includes mobile/tablet-based self-ordering, kitchen display integration, contactless payments, and smart order prioritization. This system gives us full control and customization to meet organizational goals and improve customer experience.</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Candidate 2: toast POS cloud (software as a service)</a:t>
            </a:r>
          </a:p>
          <a:p>
            <a:pPr defTabSz="457200">
              <a:lnSpc>
                <a:spcPct val="117999"/>
              </a:lnSpc>
              <a:defRPr sz="1200">
                <a:latin typeface="Helvetica Neue"/>
                <a:ea typeface="Helvetica Neue"/>
                <a:cs typeface="Helvetica Neue"/>
                <a:sym typeface="Helvetica Neue"/>
              </a:defRPr>
            </a:pPr>
            <a:r>
              <a:t>A robust cloud-based POS system offering fast development, built-in reporting, digital menus, and mobile payment capabilities. It simplifies operations and reduces overhead, though it offers limited customization beyond vendor-supported features.</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Candidate 3: gloriaLink add-on (hybrid plugin system)</a:t>
            </a:r>
          </a:p>
          <a:p>
            <a:pPr defTabSz="457200">
              <a:lnSpc>
                <a:spcPct val="117999"/>
              </a:lnSpc>
              <a:defRPr sz="1200">
                <a:latin typeface="Helvetica Neue"/>
                <a:ea typeface="Helvetica Neue"/>
                <a:cs typeface="Helvetica Neue"/>
                <a:sym typeface="Helvetica Neue"/>
              </a:defRPr>
            </a:pPr>
            <a:r>
              <a:t>A low-cost modular option that integrates third-party ordering plug-ins like gloriaFood with existing POS. It enables basic mobile ordering and some automation with minimal infrastructure changes but lacks long-term scalability and advanced AI features.</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Candidate 4: oracle MICROS Simphony</a:t>
            </a:r>
          </a:p>
          <a:p>
            <a:pPr defTabSz="457200">
              <a:lnSpc>
                <a:spcPct val="117999"/>
              </a:lnSpc>
              <a:defRPr sz="1200">
                <a:latin typeface="Helvetica Neue"/>
                <a:ea typeface="Helvetica Neue"/>
                <a:cs typeface="Helvetica Neue"/>
                <a:sym typeface="Helvetica Neue"/>
              </a:defRPr>
            </a:pPr>
            <a:r>
              <a:t>A powerful enterprise grade solution designed for large scale operations. It includes deep analytics, multi-location support, and extensive POS features. However, it comes with high costs, long implementation timelines, and more complexity than required at this stage for the organization.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defTabSz="457200">
              <a:lnSpc>
                <a:spcPct val="117999"/>
              </a:lnSpc>
              <a:defRPr sz="1200">
                <a:latin typeface="Helvetica Neue"/>
                <a:ea typeface="Helvetica Neue"/>
                <a:cs typeface="Helvetica Neue"/>
                <a:sym typeface="Helvetica Neue"/>
              </a:defRPr>
            </a:pPr>
            <a:r>
              <a:t>This slide compares all the candidate systems based on four core categories - stakeholders, knowledge management, processes, and communication.</a:t>
            </a:r>
          </a:p>
          <a:p>
            <a:pPr defTabSz="457200">
              <a:lnSpc>
                <a:spcPct val="117999"/>
              </a:lnSpc>
              <a:defRPr sz="1200">
                <a:latin typeface="Helvetica Neue"/>
                <a:ea typeface="Helvetica Neue"/>
                <a:cs typeface="Helvetica Neue"/>
                <a:sym typeface="Helvetica Neue"/>
              </a:defRPr>
            </a:pPr>
            <a:r>
              <a:t>Our proposed solution stands out because it is the only system designed from ground up for our internal workflows. It gives us maximum control and internal alignment.</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Toast POS and GloriaLink offer quicker solutions and are easier to deploy, they offer limited customization and assume that out staff will adapt to pre-set workflows - which may cause friction in real use.</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On the communication and process fronts, our solution enables real-time messaging and smart routing of order statues, which directly addresses delays and miscommunication issues in the current manual setup.</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The Oracle MICROS system is powerful but over engineered for us — it’s better suited for massive chain operations.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defTabSz="457200">
              <a:lnSpc>
                <a:spcPct val="117999"/>
              </a:lnSpc>
              <a:defRPr sz="1200">
                <a:latin typeface="Helvetica Neue"/>
                <a:ea typeface="Helvetica Neue"/>
                <a:cs typeface="Helvetica Neue"/>
                <a:sym typeface="Helvetica Neue"/>
              </a:defRPr>
            </a:pPr>
            <a:r>
              <a:t>What we prioritized in our scoring model - </a:t>
            </a:r>
          </a:p>
          <a:p>
            <a:pPr defTabSz="457200">
              <a:lnSpc>
                <a:spcPct val="117999"/>
              </a:lnSpc>
              <a:defRPr sz="1200">
                <a:latin typeface="Helvetica Neue"/>
                <a:ea typeface="Helvetica Neue"/>
                <a:cs typeface="Helvetica Neue"/>
                <a:sym typeface="Helvetica Neue"/>
              </a:defRPr>
            </a:pPr>
            <a:r>
              <a:t>The most important dimension is Operational feasibility - can the system actually work with our staff and workflow in real time, especially during rush hour.</a:t>
            </a:r>
          </a:p>
          <a:p>
            <a:pPr defTabSz="457200">
              <a:lnSpc>
                <a:spcPct val="117999"/>
              </a:lnSpc>
              <a:defRPr sz="1200">
                <a:latin typeface="Helvetica Neue"/>
                <a:ea typeface="Helvetica Neue"/>
                <a:cs typeface="Helvetica Neue"/>
                <a:sym typeface="Helvetica Neue"/>
              </a:defRPr>
            </a:pPr>
            <a:r>
              <a:t>Economic feasibility also holds a major weight- we need to show a strong ROI, fast payback and tangible cost savings.</a:t>
            </a:r>
          </a:p>
          <a:p>
            <a:pPr defTabSz="457200">
              <a:lnSpc>
                <a:spcPct val="117999"/>
              </a:lnSpc>
              <a:defRPr sz="1200">
                <a:latin typeface="Helvetica Neue"/>
                <a:ea typeface="Helvetica Neue"/>
                <a:cs typeface="Helvetica Neue"/>
                <a:sym typeface="Helvetica Neue"/>
              </a:defRPr>
            </a:pPr>
            <a:r>
              <a:t>Technical and schedule feasibility ensure that we’re capable of deploying the system smoothly, and without disruption.</a:t>
            </a:r>
          </a:p>
          <a:p>
            <a:pPr defTabSz="457200">
              <a:lnSpc>
                <a:spcPct val="117999"/>
              </a:lnSpc>
              <a:defRPr sz="1200">
                <a:latin typeface="Helvetica Neue"/>
                <a:ea typeface="Helvetica Neue"/>
                <a:cs typeface="Helvetica Neue"/>
                <a:sym typeface="Helvetica Neue"/>
              </a:defRPr>
            </a:pPr>
            <a:r>
              <a:t>We did assign some weight to cultural and legal feasibility but they are relatively lower because we expect resistance to decrease with proper training, and most solutions already comply with basic regulations.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defTabSz="457200">
              <a:lnSpc>
                <a:spcPct val="117999"/>
              </a:lnSpc>
              <a:defRPr sz="1200">
                <a:latin typeface="Helvetica Neue"/>
                <a:ea typeface="Helvetica Neue"/>
                <a:cs typeface="Helvetica Neue"/>
                <a:sym typeface="Helvetica Neue"/>
              </a:defRPr>
            </a:pPr>
            <a:r>
              <a:t>Operational feasibility — custom building scored highest here due to its alignment with internal workflows and AI-based kitchen prioritization, which streamlines both service and kitchen output. Toast POS and Oracle both performed well but lack the same level of process tailoring. GloriaLink is functional but too basic to handle our full operational needs.</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Cultural feasibility — gloriaLink and Toast POS score well due to minimal training needs, while Oracle has a steep learning curve and higher change resistance. Custom-building scores well here too, as it incorporates staff input from the beginning, ensuring smoother adoption despite being a new platform.</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Technical feasibility — Toast POS and Oracle scored well, as they offer mature, extremely supported platforms. Custom-building also scored high, since it will be built with internal IT capabilities and scalable technologies. GloriaLink scores lower here due to known integration issues with legacy POS systems.</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Schedule feasibility — gloriaLink and Toast can be launched within 2-3 months. Oracle would take 9-12 months. Custom building lands in the middle, needing 6-9 months due to design, development and testing. While not the fastest, custom-building timeline is acceptable given the long-term benefits.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defTabSz="457200">
              <a:lnSpc>
                <a:spcPct val="117999"/>
              </a:lnSpc>
              <a:defRPr sz="1200">
                <a:latin typeface="Helvetica Neue"/>
                <a:ea typeface="Helvetica Neue"/>
                <a:cs typeface="Helvetica Neue"/>
                <a:sym typeface="Helvetica Neue"/>
              </a:defRPr>
            </a:pPr>
            <a:r>
              <a:t>Economic feasibility — Based on our 10-year financial analysis, GloriaLink had the highest ROI at 348% and shortest payback period. Toast also performed strongly. However, UrbanEats SmartServe, with a 98% ROI and nearly $1M net benefit, was competitive and more strategically aligned. Oracle had the weakest performance here, with the longest payback and lowest ROI.</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Legal feasibility — all four candidates met or exceeded legal standards, including data protection, accessibility, and PCI compliance. Oracle and Toast score slightly higher due to their extensive built-in auditing tools, but custom building solution was designed and will be built from the ground up with compliance in mind, scoring equally well.</a:t>
            </a:r>
          </a:p>
          <a:p>
            <a:pPr defTabSz="457200">
              <a:lnSpc>
                <a:spcPct val="117999"/>
              </a:lnSpc>
              <a:defRPr sz="1200">
                <a:latin typeface="Helvetica Neue"/>
                <a:ea typeface="Helvetica Neue"/>
                <a:cs typeface="Helvetica Neue"/>
                <a:sym typeface="Helvetica Neue"/>
              </a:defRPr>
            </a:pPr>
          </a:p>
          <a:p>
            <a:pPr defTabSz="457200">
              <a:lnSpc>
                <a:spcPct val="117999"/>
              </a:lnSpc>
              <a:defRPr sz="1200">
                <a:latin typeface="Helvetica Neue"/>
                <a:ea typeface="Helvetica Neue"/>
                <a:cs typeface="Helvetica Neue"/>
                <a:sym typeface="Helvetica Neue"/>
              </a:defRPr>
            </a:pPr>
            <a:r>
              <a:t>After applying the weightings, custom building led with a score of 91.5 followed by Toast at 86.25, GloriaLink at 78.5 and Oracle at 75.75.</a:t>
            </a:r>
          </a:p>
          <a:p>
            <a:pPr defTabSz="457200">
              <a:lnSpc>
                <a:spcPct val="117999"/>
              </a:lnSpc>
              <a:defRPr sz="1200">
                <a:latin typeface="Helvetica Neue"/>
                <a:ea typeface="Helvetica Neue"/>
                <a:cs typeface="Helvetica Neue"/>
                <a:sym typeface="Helvetica Neue"/>
              </a:defRPr>
            </a:pPr>
            <a:r>
              <a:t>While Toast and GloriaLink offer attractive short-term wins, they don’t deliver the long-term value, flexibility or ownership that custom building offers.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defTabSz="457200">
              <a:lnSpc>
                <a:spcPct val="117999"/>
              </a:lnSpc>
              <a:defRPr sz="1200">
                <a:latin typeface="Helvetica Neue"/>
                <a:ea typeface="Helvetica Neue"/>
                <a:cs typeface="Helvetica Neue"/>
                <a:sym typeface="Helvetica Neue"/>
              </a:defRPr>
            </a:pPr>
            <a:r>
              <a:t>Pros - </a:t>
            </a:r>
          </a:p>
          <a:p>
            <a:pPr defTabSz="457200">
              <a:lnSpc>
                <a:spcPct val="117999"/>
              </a:lnSpc>
              <a:defRPr sz="1200">
                <a:latin typeface="Helvetica Neue"/>
                <a:ea typeface="Helvetica Neue"/>
                <a:cs typeface="Helvetica Neue"/>
                <a:sym typeface="Helvetica Neue"/>
              </a:defRPr>
            </a:pPr>
            <a:r>
              <a:t>Strong long-term ROI (98%) — pays for itself within 3 years and nearly doubles your investment over 10 years.</a:t>
            </a:r>
          </a:p>
          <a:p>
            <a:pPr defTabSz="457200">
              <a:lnSpc>
                <a:spcPct val="117999"/>
              </a:lnSpc>
              <a:defRPr sz="1200">
                <a:latin typeface="Helvetica Neue"/>
                <a:ea typeface="Helvetica Neue"/>
                <a:cs typeface="Helvetica Neue"/>
                <a:sym typeface="Helvetica Neue"/>
              </a:defRPr>
            </a:pPr>
            <a:r>
              <a:t>High annual benefit: $195,000/year from AI-based efficiency, accuracy, and customer upsells.</a:t>
            </a:r>
          </a:p>
          <a:p>
            <a:pPr defTabSz="457200">
              <a:lnSpc>
                <a:spcPct val="117999"/>
              </a:lnSpc>
              <a:defRPr sz="1200">
                <a:latin typeface="Helvetica Neue"/>
                <a:ea typeface="Helvetica Neue"/>
                <a:cs typeface="Helvetica Neue"/>
                <a:sym typeface="Helvetica Neue"/>
              </a:defRPr>
            </a:pPr>
            <a:r>
              <a:t>NPV of $753,000 — great long-term financial value when time is considered.</a:t>
            </a:r>
          </a:p>
          <a:p>
            <a:pPr defTabSz="457200">
              <a:lnSpc>
                <a:spcPct val="117999"/>
              </a:lnSpc>
              <a:defRPr sz="1200">
                <a:latin typeface="Helvetica Neue"/>
                <a:ea typeface="Helvetica Neue"/>
                <a:cs typeface="Helvetica Neue"/>
                <a:sym typeface="Helvetica Neue"/>
              </a:defRPr>
            </a:pPr>
            <a:r>
              <a:t>Full control over development and customization — no vendor lock-in.</a:t>
            </a:r>
          </a:p>
          <a:p>
            <a:pPr defTabSz="457200">
              <a:lnSpc>
                <a:spcPct val="117999"/>
              </a:lnSpc>
              <a:defRPr sz="1200">
                <a:latin typeface="Helvetica Neue"/>
                <a:ea typeface="Helvetica Neue"/>
                <a:cs typeface="Helvetica Neue"/>
                <a:sym typeface="Helvetica Neue"/>
              </a:defRPr>
            </a:pPr>
            <a:r>
              <a:t>Cons -</a:t>
            </a:r>
          </a:p>
          <a:p>
            <a:pPr defTabSz="457200">
              <a:lnSpc>
                <a:spcPct val="117999"/>
              </a:lnSpc>
              <a:defRPr sz="1200">
                <a:latin typeface="Helvetica Neue"/>
                <a:ea typeface="Helvetica Neue"/>
                <a:cs typeface="Helvetica Neue"/>
                <a:sym typeface="Helvetica Neue"/>
              </a:defRPr>
            </a:pPr>
            <a:r>
              <a:t>One of the highest initial cost of all candidates ($490,000) due to AI, KDS, and custom development. </a:t>
            </a:r>
          </a:p>
          <a:p>
            <a:pPr defTabSz="457200">
              <a:lnSpc>
                <a:spcPct val="117999"/>
              </a:lnSpc>
              <a:defRPr sz="1200">
                <a:latin typeface="Helvetica Neue"/>
                <a:ea typeface="Helvetica Neue"/>
                <a:cs typeface="Helvetica Neue"/>
                <a:sym typeface="Helvetica Neue"/>
              </a:defRPr>
            </a:pPr>
            <a:r>
              <a:t>Moderate ongoing costs ($55,000 per year). </a:t>
            </a:r>
          </a:p>
          <a:p>
            <a:pPr defTabSz="457200">
              <a:lnSpc>
                <a:spcPct val="117999"/>
              </a:lnSpc>
              <a:defRPr sz="1200">
                <a:latin typeface="Helvetica Neue"/>
                <a:ea typeface="Helvetica Neue"/>
                <a:cs typeface="Helvetica Neue"/>
                <a:sym typeface="Helvetica Neue"/>
              </a:defRPr>
            </a:pPr>
            <a:r>
              <a:t>Slightly slower payback (~2.8 years) than off-the-shelf tools.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Google Shape;10;p2"/>
          <p:cNvSpPr/>
          <p:nvPr/>
        </p:nvSpPr>
        <p:spPr>
          <a:xfrm>
            <a:off x="3049600" y="1345211"/>
            <a:ext cx="2163251" cy="224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28575">
            <a:solidFill>
              <a:schemeClr val="accent5"/>
            </a:solidFill>
            <a:miter lim="8000"/>
          </a:ln>
        </p:spPr>
        <p:txBody>
          <a:bodyPr lIns="0" tIns="0" rIns="0" bIns="0"/>
          <a:lstStyle/>
          <a:p>
            <a:pPr>
              <a:defRPr>
                <a:solidFill>
                  <a:srgbClr val="000000"/>
                </a:solidFill>
              </a:defRPr>
            </a:pPr>
          </a:p>
        </p:txBody>
      </p:sp>
      <p:sp>
        <p:nvSpPr>
          <p:cNvPr id="12" name="Google Shape;11;p2"/>
          <p:cNvSpPr/>
          <p:nvPr/>
        </p:nvSpPr>
        <p:spPr>
          <a:xfrm rot="10800000">
            <a:off x="13075124" y="6685850"/>
            <a:ext cx="2163251" cy="224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28575">
            <a:solidFill>
              <a:schemeClr val="accent5"/>
            </a:solidFill>
            <a:miter lim="8000"/>
          </a:ln>
        </p:spPr>
        <p:txBody>
          <a:bodyPr lIns="0" tIns="0" rIns="0" bIns="0"/>
          <a:lstStyle/>
          <a:p>
            <a:pPr>
              <a:defRPr>
                <a:solidFill>
                  <a:srgbClr val="000000"/>
                </a:solidFill>
              </a:defRPr>
            </a:pPr>
          </a:p>
        </p:txBody>
      </p:sp>
      <p:sp>
        <p:nvSpPr>
          <p:cNvPr id="13" name="Google Shape;12;p2"/>
          <p:cNvSpPr/>
          <p:nvPr/>
        </p:nvSpPr>
        <p:spPr>
          <a:xfrm>
            <a:off x="8719202" y="5634928"/>
            <a:ext cx="849601" cy="1"/>
          </a:xfrm>
          <a:prstGeom prst="line">
            <a:avLst/>
          </a:prstGeom>
          <a:ln w="38100">
            <a:solidFill>
              <a:schemeClr val="accent4"/>
            </a:solidFill>
          </a:ln>
        </p:spPr>
        <p:txBody>
          <a:bodyPr lIns="0" tIns="0" rIns="0" bIns="0"/>
          <a:lstStyle/>
          <a:p>
            <a:pPr/>
          </a:p>
        </p:txBody>
      </p:sp>
      <p:sp>
        <p:nvSpPr>
          <p:cNvPr id="14" name="Title Text"/>
          <p:cNvSpPr txBox="1"/>
          <p:nvPr>
            <p:ph type="title"/>
          </p:nvPr>
        </p:nvSpPr>
        <p:spPr>
          <a:xfrm>
            <a:off x="3360603" y="2377850"/>
            <a:ext cx="11566801" cy="2914801"/>
          </a:xfrm>
          <a:prstGeom prst="rect">
            <a:avLst/>
          </a:prstGeom>
        </p:spPr>
        <p:txBody>
          <a:bodyPr/>
          <a:lstStyle>
            <a:lvl1pPr algn="ctr">
              <a:defRPr sz="8000"/>
            </a:lvl1pPr>
          </a:lstStyle>
          <a:p>
            <a:pPr/>
            <a:r>
              <a:t>Title Text</a:t>
            </a:r>
          </a:p>
        </p:txBody>
      </p:sp>
      <p:sp>
        <p:nvSpPr>
          <p:cNvPr id="15" name="Body Level One…"/>
          <p:cNvSpPr txBox="1"/>
          <p:nvPr>
            <p:ph type="body" sz="quarter" idx="1"/>
          </p:nvPr>
        </p:nvSpPr>
        <p:spPr>
          <a:xfrm>
            <a:off x="3360603" y="6098899"/>
            <a:ext cx="11566801" cy="1818001"/>
          </a:xfrm>
          <a:prstGeom prst="rect">
            <a:avLst/>
          </a:prstGeom>
        </p:spPr>
        <p:txBody>
          <a:bodyPr/>
          <a:lstStyle>
            <a:lvl1pPr algn="ctr">
              <a:lnSpc>
                <a:spcPct val="100000"/>
              </a:lnSpc>
              <a:buClrTx/>
              <a:buSzTx/>
              <a:buFontTx/>
              <a:buNone/>
              <a:defRPr sz="4800">
                <a:solidFill>
                  <a:schemeClr val="accent5"/>
                </a:solidFill>
                <a:latin typeface="Roboto Slab"/>
                <a:ea typeface="Roboto Slab"/>
                <a:cs typeface="Roboto Slab"/>
                <a:sym typeface="Roboto Slab"/>
              </a:defRPr>
            </a:lvl1pPr>
            <a:lvl2pPr marL="457200" indent="50800" algn="ctr">
              <a:lnSpc>
                <a:spcPct val="100000"/>
              </a:lnSpc>
              <a:buClrTx/>
              <a:buSzTx/>
              <a:buFontTx/>
              <a:buNone/>
              <a:defRPr sz="4800">
                <a:solidFill>
                  <a:schemeClr val="accent5"/>
                </a:solidFill>
                <a:latin typeface="Roboto Slab"/>
                <a:ea typeface="Roboto Slab"/>
                <a:cs typeface="Roboto Slab"/>
                <a:sym typeface="Roboto Slab"/>
              </a:defRPr>
            </a:lvl2pPr>
            <a:lvl3pPr marL="457200" indent="508000" algn="ctr">
              <a:lnSpc>
                <a:spcPct val="100000"/>
              </a:lnSpc>
              <a:buClrTx/>
              <a:buSzTx/>
              <a:buFontTx/>
              <a:buNone/>
              <a:defRPr sz="4800">
                <a:solidFill>
                  <a:schemeClr val="accent5"/>
                </a:solidFill>
                <a:latin typeface="Roboto Slab"/>
                <a:ea typeface="Roboto Slab"/>
                <a:cs typeface="Roboto Slab"/>
                <a:sym typeface="Roboto Slab"/>
              </a:defRPr>
            </a:lvl3pPr>
            <a:lvl4pPr marL="457200" indent="965200" algn="ctr">
              <a:lnSpc>
                <a:spcPct val="100000"/>
              </a:lnSpc>
              <a:buClrTx/>
              <a:buSzTx/>
              <a:buFontTx/>
              <a:buNone/>
              <a:defRPr sz="4800">
                <a:solidFill>
                  <a:schemeClr val="accent5"/>
                </a:solidFill>
                <a:latin typeface="Roboto Slab"/>
                <a:ea typeface="Roboto Slab"/>
                <a:cs typeface="Roboto Slab"/>
                <a:sym typeface="Roboto Slab"/>
              </a:defRPr>
            </a:lvl4pPr>
            <a:lvl5pPr marL="457200" indent="1422400" algn="ctr">
              <a:lnSpc>
                <a:spcPct val="100000"/>
              </a:lnSpc>
              <a:buClrTx/>
              <a:buSzTx/>
              <a:buFontTx/>
              <a:buNone/>
              <a:defRPr sz="4800">
                <a:solidFill>
                  <a:schemeClr val="accent5"/>
                </a:solidFill>
                <a:latin typeface="Roboto Slab"/>
                <a:ea typeface="Roboto Slab"/>
                <a:cs typeface="Roboto Slab"/>
                <a:sym typeface="Roboto Slab"/>
              </a:defRPr>
            </a:lvl5pPr>
          </a:lstStyle>
          <a:p>
            <a:pPr/>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9" name="Google Shape;53;p11"/>
          <p:cNvSpPr/>
          <p:nvPr/>
        </p:nvSpPr>
        <p:spPr>
          <a:xfrm>
            <a:off x="299" y="10153650"/>
            <a:ext cx="18287402" cy="133200"/>
          </a:xfrm>
          <a:prstGeom prst="rect">
            <a:avLst/>
          </a:prstGeom>
          <a:solidFill>
            <a:schemeClr val="accent4"/>
          </a:solidFill>
          <a:ln w="12700">
            <a:miter lim="400000"/>
          </a:ln>
        </p:spPr>
        <p:txBody>
          <a:bodyPr lIns="0" tIns="0" rIns="0" bIns="0" anchor="ctr"/>
          <a:lstStyle/>
          <a:p>
            <a:pPr>
              <a:defRPr>
                <a:solidFill>
                  <a:srgbClr val="000000"/>
                </a:solidFill>
              </a:defRPr>
            </a:pPr>
          </a:p>
        </p:txBody>
      </p:sp>
      <p:sp>
        <p:nvSpPr>
          <p:cNvPr id="100" name="xx%"/>
          <p:cNvSpPr txBox="1"/>
          <p:nvPr>
            <p:ph type="title" hasCustomPrompt="1"/>
          </p:nvPr>
        </p:nvSpPr>
        <p:spPr>
          <a:xfrm>
            <a:off x="775799" y="2304900"/>
            <a:ext cx="16736402" cy="3076800"/>
          </a:xfrm>
          <a:prstGeom prst="rect">
            <a:avLst/>
          </a:prstGeom>
        </p:spPr>
        <p:txBody>
          <a:bodyPr anchor="ctr"/>
          <a:lstStyle>
            <a:lvl1pPr algn="ctr">
              <a:defRPr sz="26000">
                <a:solidFill>
                  <a:schemeClr val="accent5"/>
                </a:solidFill>
              </a:defRPr>
            </a:lvl1pPr>
          </a:lstStyle>
          <a:p>
            <a:pPr/>
            <a:r>
              <a:t>xx%</a:t>
            </a:r>
          </a:p>
        </p:txBody>
      </p:sp>
      <p:sp>
        <p:nvSpPr>
          <p:cNvPr id="101" name="Body Level One…"/>
          <p:cNvSpPr txBox="1"/>
          <p:nvPr>
            <p:ph type="body" sz="quarter" idx="1"/>
          </p:nvPr>
        </p:nvSpPr>
        <p:spPr>
          <a:xfrm>
            <a:off x="775799" y="5838900"/>
            <a:ext cx="16736402" cy="2143201"/>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6" name="Title Text"/>
          <p:cNvSpPr txBox="1"/>
          <p:nvPr>
            <p:ph type="title"/>
          </p:nvPr>
        </p:nvSpPr>
        <p:spPr>
          <a:prstGeom prst="rect">
            <a:avLst/>
          </a:prstGeom>
        </p:spPr>
        <p:txBody>
          <a:bodyPr/>
          <a:lstStyle/>
          <a:p>
            <a:pPr/>
            <a:r>
              <a:t>Title Text</a:t>
            </a:r>
          </a:p>
        </p:txBody>
      </p:sp>
      <p:sp>
        <p:nvSpPr>
          <p:cNvPr id="117" name="Body Level One…"/>
          <p:cNvSpPr txBox="1"/>
          <p:nvPr>
            <p:ph type="body" idx="1"/>
          </p:nvPr>
        </p:nvSpPr>
        <p:spPr>
          <a:xfrm>
            <a:off x="775799" y="2979647"/>
            <a:ext cx="16736402" cy="61578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Slide">
    <p:bg>
      <p:bgPr>
        <a:solidFill>
          <a:schemeClr val="accent1"/>
        </a:solidFill>
      </p:bgPr>
    </p:bg>
    <p:spTree>
      <p:nvGrpSpPr>
        <p:cNvPr id="1" name=""/>
        <p:cNvGrpSpPr/>
        <p:nvPr/>
      </p:nvGrpSpPr>
      <p:grpSpPr>
        <a:xfrm>
          <a:off x="0" y="0"/>
          <a:ext cx="0" cy="0"/>
          <a:chOff x="0" y="0"/>
          <a:chExt cx="0" cy="0"/>
        </a:xfrm>
      </p:grpSpPr>
      <p:sp>
        <p:nvSpPr>
          <p:cNvPr id="125" name="Image 0"/>
          <p:cNvSpPr/>
          <p:nvPr/>
        </p:nvSpPr>
        <p:spPr>
          <a:xfrm>
            <a:off x="0" y="0"/>
            <a:ext cx="7943850" cy="10315575"/>
          </a:xfrm>
          <a:prstGeom prst="rect">
            <a:avLst/>
          </a:prstGeom>
          <a:solidFill>
            <a:schemeClr val="accent3"/>
          </a:solidFill>
          <a:ln w="12700">
            <a:miter lim="400000"/>
          </a:ln>
        </p:spPr>
        <p:txBody>
          <a:bodyPr lIns="0" tIns="0" rIns="0" bIns="0" anchor="ctr"/>
          <a:lstStyle/>
          <a:p>
            <a:pPr>
              <a:defRPr sz="2100">
                <a:solidFill>
                  <a:srgbClr val="000000"/>
                </a:solidFill>
              </a:defRPr>
            </a:pPr>
          </a:p>
        </p:txBody>
      </p:sp>
      <p:sp>
        <p:nvSpPr>
          <p:cNvPr id="126" name="Freeform: Shape 19"/>
          <p:cNvSpPr/>
          <p:nvPr/>
        </p:nvSpPr>
        <p:spPr>
          <a:xfrm>
            <a:off x="2250282" y="1759658"/>
            <a:ext cx="13787437" cy="8557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7784"/>
                  <a:pt x="21600" y="17387"/>
                </a:cubicBezTo>
                <a:lnTo>
                  <a:pt x="21600" y="21600"/>
                </a:lnTo>
                <a:lnTo>
                  <a:pt x="0" y="21600"/>
                </a:lnTo>
                <a:lnTo>
                  <a:pt x="0" y="17387"/>
                </a:lnTo>
                <a:cubicBezTo>
                  <a:pt x="0" y="7784"/>
                  <a:pt x="4835" y="0"/>
                  <a:pt x="10800" y="0"/>
                </a:cubicBezTo>
                <a:close/>
              </a:path>
            </a:pathLst>
          </a:custGeom>
          <a:solidFill>
            <a:schemeClr val="accent6"/>
          </a:solidFill>
          <a:ln w="12700">
            <a:miter lim="400000"/>
          </a:ln>
        </p:spPr>
        <p:txBody>
          <a:bodyPr lIns="0" tIns="0" rIns="0" bIns="0" anchor="ctr"/>
          <a:lstStyle/>
          <a:p>
            <a:pPr>
              <a:defRPr sz="2100"/>
            </a:pPr>
          </a:p>
        </p:txBody>
      </p:sp>
      <p:sp>
        <p:nvSpPr>
          <p:cNvPr id="127" name="Freeform: Shape 17"/>
          <p:cNvSpPr/>
          <p:nvPr/>
        </p:nvSpPr>
        <p:spPr>
          <a:xfrm>
            <a:off x="4041644" y="0"/>
            <a:ext cx="10204713" cy="8094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7994"/>
                </a:lnTo>
                <a:cubicBezTo>
                  <a:pt x="21600" y="15508"/>
                  <a:pt x="16765" y="21600"/>
                  <a:pt x="10800" y="21600"/>
                </a:cubicBezTo>
                <a:cubicBezTo>
                  <a:pt x="4835" y="21600"/>
                  <a:pt x="0" y="15508"/>
                  <a:pt x="0" y="7994"/>
                </a:cubicBezTo>
                <a:close/>
              </a:path>
            </a:pathLst>
          </a:custGeom>
          <a:solidFill>
            <a:srgbClr val="00517C">
              <a:alpha val="99000"/>
            </a:srgbClr>
          </a:solidFill>
          <a:ln w="12700">
            <a:miter lim="400000"/>
          </a:ln>
        </p:spPr>
        <p:txBody>
          <a:bodyPr lIns="0" tIns="0" rIns="0" bIns="0" anchor="ctr"/>
          <a:lstStyle/>
          <a:p>
            <a:pPr>
              <a:defRPr sz="2100"/>
            </a:pPr>
          </a:p>
        </p:txBody>
      </p:sp>
      <p:sp>
        <p:nvSpPr>
          <p:cNvPr id="128" name="Click to add title"/>
          <p:cNvSpPr txBox="1"/>
          <p:nvPr>
            <p:ph type="title" hasCustomPrompt="1"/>
          </p:nvPr>
        </p:nvSpPr>
        <p:spPr>
          <a:xfrm>
            <a:off x="4349686" y="1215341"/>
            <a:ext cx="9588632" cy="5746833"/>
          </a:xfrm>
          <a:prstGeom prst="rect">
            <a:avLst/>
          </a:prstGeom>
        </p:spPr>
        <p:txBody>
          <a:bodyPr lIns="0" tIns="0" rIns="0" bIns="0" anchor="ctr"/>
          <a:lstStyle>
            <a:lvl1pPr algn="ctr">
              <a:defRPr sz="5400"/>
            </a:lvl1pPr>
          </a:lstStyle>
          <a:p>
            <a:pPr/>
            <a:r>
              <a:t>Click to add title</a:t>
            </a:r>
          </a:p>
        </p:txBody>
      </p:sp>
      <p:sp>
        <p:nvSpPr>
          <p:cNvPr id="129" name="Slide Number"/>
          <p:cNvSpPr txBox="1"/>
          <p:nvPr>
            <p:ph type="sldNum" sz="quarter" idx="2"/>
          </p:nvPr>
        </p:nvSpPr>
        <p:spPr>
          <a:xfrm>
            <a:off x="8839200" y="9199274"/>
            <a:ext cx="4267200" cy="670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grpSp>
        <p:nvGrpSpPr>
          <p:cNvPr id="138" name="Group 5"/>
          <p:cNvGrpSpPr/>
          <p:nvPr/>
        </p:nvGrpSpPr>
        <p:grpSpPr>
          <a:xfrm>
            <a:off x="9678454" y="5107528"/>
            <a:ext cx="8609547" cy="5201958"/>
            <a:chOff x="0" y="0"/>
            <a:chExt cx="8609545" cy="5201956"/>
          </a:xfrm>
        </p:grpSpPr>
        <p:sp>
          <p:nvSpPr>
            <p:cNvPr id="136" name="Freeform 7"/>
            <p:cNvSpPr/>
            <p:nvPr/>
          </p:nvSpPr>
          <p:spPr>
            <a:xfrm>
              <a:off x="0" y="-1"/>
              <a:ext cx="4324735" cy="5201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lnTo>
                    <a:pt x="21600" y="0"/>
                  </a:lnTo>
                  <a:close/>
                </a:path>
              </a:pathLst>
            </a:custGeom>
            <a:solidFill>
              <a:schemeClr val="accent1"/>
            </a:solidFill>
            <a:ln w="12700" cap="flat">
              <a:noFill/>
              <a:miter lim="400000"/>
            </a:ln>
            <a:effectLst/>
          </p:spPr>
          <p:txBody>
            <a:bodyPr wrap="square" lIns="0" tIns="0" rIns="0" bIns="0" numCol="1" anchor="t">
              <a:noAutofit/>
            </a:bodyPr>
            <a:lstStyle/>
            <a:p>
              <a:pPr>
                <a:defRPr sz="2100">
                  <a:solidFill>
                    <a:srgbClr val="000000"/>
                  </a:solidFill>
                </a:defRPr>
              </a:pPr>
            </a:p>
          </p:txBody>
        </p:sp>
        <p:sp>
          <p:nvSpPr>
            <p:cNvPr id="137" name="Freeform 6"/>
            <p:cNvSpPr/>
            <p:nvPr/>
          </p:nvSpPr>
          <p:spPr>
            <a:xfrm>
              <a:off x="4299252" y="-1"/>
              <a:ext cx="4310294" cy="5201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0" y="21600"/>
                  </a:lnTo>
                  <a:lnTo>
                    <a:pt x="0" y="0"/>
                  </a:lnTo>
                  <a:close/>
                </a:path>
              </a:pathLst>
            </a:custGeom>
            <a:solidFill>
              <a:schemeClr val="accent2"/>
            </a:solidFill>
            <a:ln w="12700" cap="flat">
              <a:noFill/>
              <a:miter lim="400000"/>
            </a:ln>
            <a:effectLst/>
          </p:spPr>
          <p:txBody>
            <a:bodyPr wrap="square" lIns="0" tIns="0" rIns="0" bIns="0" numCol="1" anchor="t">
              <a:noAutofit/>
            </a:bodyPr>
            <a:lstStyle/>
            <a:p>
              <a:pPr>
                <a:defRPr sz="2100">
                  <a:solidFill>
                    <a:srgbClr val="000000"/>
                  </a:solidFill>
                </a:defRPr>
              </a:pPr>
            </a:p>
          </p:txBody>
        </p:sp>
      </p:grpSp>
      <p:grpSp>
        <p:nvGrpSpPr>
          <p:cNvPr id="141" name="Group 8"/>
          <p:cNvGrpSpPr/>
          <p:nvPr/>
        </p:nvGrpSpPr>
        <p:grpSpPr>
          <a:xfrm>
            <a:off x="9698415" y="0"/>
            <a:ext cx="8609547" cy="5201959"/>
            <a:chOff x="0" y="0"/>
            <a:chExt cx="8609546" cy="5201957"/>
          </a:xfrm>
        </p:grpSpPr>
        <p:sp>
          <p:nvSpPr>
            <p:cNvPr id="139" name="Freeform 7"/>
            <p:cNvSpPr/>
            <p:nvPr/>
          </p:nvSpPr>
          <p:spPr>
            <a:xfrm rot="10800000">
              <a:off x="4284811" y="0"/>
              <a:ext cx="4324735" cy="5201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lnTo>
                    <a:pt x="21600" y="0"/>
                  </a:lnTo>
                  <a:close/>
                </a:path>
              </a:pathLst>
            </a:custGeom>
            <a:solidFill>
              <a:schemeClr val="accent4"/>
            </a:solidFill>
            <a:ln w="12700" cap="flat">
              <a:noFill/>
              <a:miter lim="400000"/>
            </a:ln>
            <a:effectLst/>
          </p:spPr>
          <p:txBody>
            <a:bodyPr wrap="square" lIns="0" tIns="0" rIns="0" bIns="0" numCol="1" anchor="t">
              <a:noAutofit/>
            </a:bodyPr>
            <a:lstStyle/>
            <a:p>
              <a:pPr>
                <a:defRPr sz="2100">
                  <a:solidFill>
                    <a:srgbClr val="000000"/>
                  </a:solidFill>
                </a:defRPr>
              </a:pPr>
            </a:p>
          </p:txBody>
        </p:sp>
        <p:sp>
          <p:nvSpPr>
            <p:cNvPr id="140" name="Freeform 6"/>
            <p:cNvSpPr/>
            <p:nvPr/>
          </p:nvSpPr>
          <p:spPr>
            <a:xfrm rot="10800000">
              <a:off x="-1" y="0"/>
              <a:ext cx="4310296" cy="5201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0" y="21600"/>
                  </a:lnTo>
                  <a:lnTo>
                    <a:pt x="0" y="0"/>
                  </a:lnTo>
                  <a:close/>
                </a:path>
              </a:pathLst>
            </a:custGeom>
            <a:solidFill>
              <a:schemeClr val="accent5"/>
            </a:solidFill>
            <a:ln w="12700" cap="flat">
              <a:noFill/>
              <a:miter lim="400000"/>
            </a:ln>
            <a:effectLst/>
          </p:spPr>
          <p:txBody>
            <a:bodyPr wrap="square" lIns="0" tIns="0" rIns="0" bIns="0" numCol="1" anchor="t">
              <a:noAutofit/>
            </a:bodyPr>
            <a:lstStyle/>
            <a:p>
              <a:pPr>
                <a:defRPr sz="2100">
                  <a:solidFill>
                    <a:srgbClr val="000000"/>
                  </a:solidFill>
                </a:defRPr>
              </a:pPr>
            </a:p>
          </p:txBody>
        </p:sp>
      </p:grpSp>
      <p:sp>
        <p:nvSpPr>
          <p:cNvPr id="142" name="Image 2"/>
          <p:cNvSpPr/>
          <p:nvPr/>
        </p:nvSpPr>
        <p:spPr>
          <a:xfrm>
            <a:off x="11463777" y="6866487"/>
            <a:ext cx="1162533" cy="1162533"/>
          </a:xfrm>
          <a:prstGeom prst="ellipse">
            <a:avLst/>
          </a:prstGeom>
          <a:solidFill>
            <a:schemeClr val="accent6"/>
          </a:solidFill>
          <a:ln w="12700">
            <a:miter lim="400000"/>
          </a:ln>
        </p:spPr>
        <p:txBody>
          <a:bodyPr lIns="0" tIns="0" rIns="0" bIns="0" anchor="ctr"/>
          <a:lstStyle/>
          <a:p>
            <a:pPr>
              <a:defRPr sz="2100">
                <a:solidFill>
                  <a:srgbClr val="000000"/>
                </a:solidFill>
              </a:defRPr>
            </a:pPr>
          </a:p>
        </p:txBody>
      </p:sp>
      <p:sp>
        <p:nvSpPr>
          <p:cNvPr id="143" name="Click to add title"/>
          <p:cNvSpPr txBox="1"/>
          <p:nvPr>
            <p:ph type="title" hasCustomPrompt="1"/>
          </p:nvPr>
        </p:nvSpPr>
        <p:spPr>
          <a:xfrm>
            <a:off x="1371600" y="1585912"/>
            <a:ext cx="9875520" cy="2297036"/>
          </a:xfrm>
          <a:prstGeom prst="rect">
            <a:avLst/>
          </a:prstGeom>
        </p:spPr>
        <p:txBody>
          <a:bodyPr lIns="0" tIns="0" rIns="0" bIns="0"/>
          <a:lstStyle>
            <a:lvl1pPr>
              <a:defRPr sz="5400"/>
            </a:lvl1pPr>
          </a:lstStyle>
          <a:p>
            <a:pPr/>
            <a:r>
              <a:t>Click to add title</a:t>
            </a:r>
          </a:p>
        </p:txBody>
      </p:sp>
      <p:sp>
        <p:nvSpPr>
          <p:cNvPr id="144" name="Body Level One…"/>
          <p:cNvSpPr txBox="1"/>
          <p:nvPr>
            <p:ph type="body" sz="half" idx="1" hasCustomPrompt="1"/>
          </p:nvPr>
        </p:nvSpPr>
        <p:spPr>
          <a:xfrm>
            <a:off x="1371600" y="4251959"/>
            <a:ext cx="9875520" cy="4811017"/>
          </a:xfrm>
          <a:prstGeom prst="rect">
            <a:avLst/>
          </a:prstGeom>
        </p:spPr>
        <p:txBody>
          <a:bodyPr lIns="0" tIns="0" rIns="0" bIns="0"/>
          <a:lstStyle>
            <a:lvl1pPr marL="0" indent="0">
              <a:lnSpc>
                <a:spcPct val="150000"/>
              </a:lnSpc>
              <a:buClrTx/>
              <a:buSzTx/>
              <a:buFontTx/>
              <a:buNone/>
            </a:lvl1pPr>
            <a:lvl2pPr marL="602615" indent="-487680">
              <a:lnSpc>
                <a:spcPct val="150000"/>
              </a:lnSpc>
              <a:buClrTx/>
              <a:buFontTx/>
            </a:lvl2pPr>
            <a:lvl3pPr marL="1164166" indent="-541866">
              <a:lnSpc>
                <a:spcPct val="150000"/>
              </a:lnSpc>
              <a:buClrTx/>
              <a:buFontTx/>
            </a:lvl3pPr>
            <a:lvl4pPr>
              <a:lnSpc>
                <a:spcPct val="150000"/>
              </a:lnSpc>
              <a:buClrTx/>
              <a:buFontTx/>
            </a:lvl4pPr>
            <a:lvl5pPr>
              <a:lnSpc>
                <a:spcPct val="150000"/>
              </a:lnSpc>
              <a:buClrTx/>
              <a:buFontTx/>
            </a:lvl5pPr>
          </a:lstStyle>
          <a:p>
            <a:pPr/>
            <a:r>
              <a:t>Click to add text</a:t>
            </a:r>
          </a:p>
          <a:p>
            <a:pPr lvl="1"/>
            <a:r>
              <a:t/>
            </a:r>
          </a:p>
          <a:p>
            <a:pPr lvl="2"/>
            <a:r>
              <a:t/>
            </a:r>
          </a:p>
          <a:p>
            <a:pPr lvl="3"/>
            <a:r>
              <a:t/>
            </a:r>
          </a:p>
          <a:p>
            <a:pPr lvl="4"/>
            <a:r>
              <a:t/>
            </a:r>
          </a:p>
        </p:txBody>
      </p:sp>
      <p:sp>
        <p:nvSpPr>
          <p:cNvPr id="145" name="Slide Number"/>
          <p:cNvSpPr txBox="1"/>
          <p:nvPr>
            <p:ph type="sldNum" sz="quarter" idx="2"/>
          </p:nvPr>
        </p:nvSpPr>
        <p:spPr>
          <a:xfrm>
            <a:off x="16421610" y="683751"/>
            <a:ext cx="717431" cy="711330"/>
          </a:xfrm>
          <a:prstGeom prst="rect">
            <a:avLst/>
          </a:prstGeom>
        </p:spPr>
        <p:txBody>
          <a:bodyPr/>
          <a:lstStyle>
            <a:lvl1pPr>
              <a:defRPr sz="2400">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troduction 2">
    <p:spTree>
      <p:nvGrpSpPr>
        <p:cNvPr id="1" name=""/>
        <p:cNvGrpSpPr/>
        <p:nvPr/>
      </p:nvGrpSpPr>
      <p:grpSpPr>
        <a:xfrm>
          <a:off x="0" y="0"/>
          <a:ext cx="0" cy="0"/>
          <a:chOff x="0" y="0"/>
          <a:chExt cx="0" cy="0"/>
        </a:xfrm>
      </p:grpSpPr>
      <p:sp>
        <p:nvSpPr>
          <p:cNvPr id="152" name="Rectangle 4"/>
          <p:cNvSpPr/>
          <p:nvPr/>
        </p:nvSpPr>
        <p:spPr>
          <a:xfrm>
            <a:off x="-36097" y="5086350"/>
            <a:ext cx="18324098" cy="5200650"/>
          </a:xfrm>
          <a:prstGeom prst="rect">
            <a:avLst/>
          </a:prstGeom>
          <a:solidFill>
            <a:schemeClr val="accent4"/>
          </a:solidFill>
          <a:ln w="12700">
            <a:miter lim="400000"/>
          </a:ln>
        </p:spPr>
        <p:txBody>
          <a:bodyPr lIns="0" tIns="0" rIns="0" bIns="0" anchor="ctr"/>
          <a:lstStyle/>
          <a:p>
            <a:pPr algn="ctr">
              <a:defRPr sz="600">
                <a:solidFill>
                  <a:srgbClr val="00517C"/>
                </a:solidFill>
              </a:defRPr>
            </a:pPr>
          </a:p>
        </p:txBody>
      </p:sp>
      <p:sp>
        <p:nvSpPr>
          <p:cNvPr id="153" name="Rectangle 5"/>
          <p:cNvSpPr/>
          <p:nvPr/>
        </p:nvSpPr>
        <p:spPr>
          <a:xfrm>
            <a:off x="665020" y="498764"/>
            <a:ext cx="16957964" cy="9040091"/>
          </a:xfrm>
          <a:prstGeom prst="rect">
            <a:avLst/>
          </a:prstGeom>
          <a:solidFill>
            <a:srgbClr val="00517C"/>
          </a:solidFill>
          <a:ln w="12700">
            <a:miter lim="400000"/>
          </a:ln>
        </p:spPr>
        <p:txBody>
          <a:bodyPr lIns="0" tIns="0" rIns="0" bIns="0" anchor="ctr"/>
          <a:lstStyle/>
          <a:p>
            <a:pPr algn="ctr">
              <a:defRPr sz="2400">
                <a:solidFill>
                  <a:srgbClr val="00517C"/>
                </a:solidFill>
              </a:defRPr>
            </a:pPr>
          </a:p>
        </p:txBody>
      </p:sp>
      <p:grpSp>
        <p:nvGrpSpPr>
          <p:cNvPr id="157" name="Group 17"/>
          <p:cNvGrpSpPr/>
          <p:nvPr/>
        </p:nvGrpSpPr>
        <p:grpSpPr>
          <a:xfrm>
            <a:off x="14030325" y="-1"/>
            <a:ext cx="4257676" cy="4286939"/>
            <a:chOff x="0" y="0"/>
            <a:chExt cx="4257675" cy="4286937"/>
          </a:xfrm>
        </p:grpSpPr>
        <p:sp>
          <p:nvSpPr>
            <p:cNvPr id="154" name="Freeform: Shape 28"/>
            <p:cNvSpPr/>
            <p:nvPr/>
          </p:nvSpPr>
          <p:spPr>
            <a:xfrm flipH="1">
              <a:off x="0" y="0"/>
              <a:ext cx="4257676" cy="4286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99" y="0"/>
                  </a:moveTo>
                  <a:lnTo>
                    <a:pt x="21600" y="0"/>
                  </a:lnTo>
                  <a:lnTo>
                    <a:pt x="21600" y="55"/>
                  </a:lnTo>
                  <a:cubicBezTo>
                    <a:pt x="21600" y="11216"/>
                    <a:pt x="13065" y="20390"/>
                    <a:pt x="2122" y="21494"/>
                  </a:cubicBezTo>
                  <a:lnTo>
                    <a:pt x="0" y="21600"/>
                  </a:lnTo>
                  <a:lnTo>
                    <a:pt x="0" y="15044"/>
                  </a:lnTo>
                  <a:lnTo>
                    <a:pt x="1448" y="14971"/>
                  </a:lnTo>
                  <a:cubicBezTo>
                    <a:pt x="8558" y="14248"/>
                    <a:pt x="14201" y="8584"/>
                    <a:pt x="14922" y="1515"/>
                  </a:cubicBezTo>
                  <a:close/>
                </a:path>
              </a:pathLst>
            </a:custGeom>
            <a:solidFill>
              <a:schemeClr val="accent1"/>
            </a:solidFill>
            <a:ln w="12700" cap="flat">
              <a:noFill/>
              <a:miter lim="400000"/>
            </a:ln>
            <a:effectLst/>
          </p:spPr>
          <p:txBody>
            <a:bodyPr wrap="square" lIns="0" tIns="0" rIns="0" bIns="0" numCol="1" anchor="t">
              <a:noAutofit/>
            </a:bodyPr>
            <a:lstStyle/>
            <a:p>
              <a:pPr>
                <a:defRPr sz="2100">
                  <a:solidFill>
                    <a:srgbClr val="000000"/>
                  </a:solidFill>
                </a:defRPr>
              </a:pPr>
            </a:p>
          </p:txBody>
        </p:sp>
        <p:sp>
          <p:nvSpPr>
            <p:cNvPr id="155" name="Freeform: Shape 15"/>
            <p:cNvSpPr/>
            <p:nvPr/>
          </p:nvSpPr>
          <p:spPr>
            <a:xfrm flipH="1">
              <a:off x="2752500" y="1"/>
              <a:ext cx="1505174" cy="1519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489" y="2146"/>
                  </a:lnTo>
                  <a:cubicBezTo>
                    <a:pt x="20437" y="12298"/>
                    <a:pt x="12200" y="20458"/>
                    <a:pt x="1952" y="21501"/>
                  </a:cubicBezTo>
                  <a:lnTo>
                    <a:pt x="0" y="21600"/>
                  </a:lnTo>
                  <a:close/>
                </a:path>
              </a:pathLst>
            </a:custGeom>
            <a:solidFill>
              <a:srgbClr val="00517C"/>
            </a:solidFill>
            <a:ln w="12700" cap="flat">
              <a:noFill/>
              <a:miter lim="400000"/>
            </a:ln>
            <a:effectLst/>
          </p:spPr>
          <p:txBody>
            <a:bodyPr wrap="square" lIns="0" tIns="0" rIns="0" bIns="0" numCol="1" anchor="t">
              <a:noAutofit/>
            </a:bodyPr>
            <a:lstStyle/>
            <a:p>
              <a:pPr>
                <a:defRPr sz="2100"/>
              </a:pPr>
            </a:p>
          </p:txBody>
        </p:sp>
        <p:sp>
          <p:nvSpPr>
            <p:cNvPr id="156" name="Image 2"/>
            <p:cNvSpPr/>
            <p:nvPr/>
          </p:nvSpPr>
          <p:spPr>
            <a:xfrm flipH="1">
              <a:off x="907645" y="885199"/>
              <a:ext cx="1162533" cy="1162533"/>
            </a:xfrm>
            <a:prstGeom prst="ellipse">
              <a:avLst/>
            </a:prstGeom>
            <a:solidFill>
              <a:schemeClr val="accent6"/>
            </a:solidFill>
            <a:ln w="12700" cap="flat">
              <a:noFill/>
              <a:miter lim="400000"/>
            </a:ln>
            <a:effectLst/>
          </p:spPr>
          <p:txBody>
            <a:bodyPr wrap="square" lIns="0" tIns="0" rIns="0" bIns="0" numCol="1" anchor="ctr">
              <a:noAutofit/>
            </a:bodyPr>
            <a:lstStyle/>
            <a:p>
              <a:pPr>
                <a:defRPr sz="2100">
                  <a:solidFill>
                    <a:srgbClr val="000000"/>
                  </a:solidFill>
                </a:defRPr>
              </a:pPr>
            </a:p>
          </p:txBody>
        </p:sp>
      </p:grpSp>
      <p:sp>
        <p:nvSpPr>
          <p:cNvPr id="158" name="Click to add title"/>
          <p:cNvSpPr txBox="1"/>
          <p:nvPr>
            <p:ph type="title" hasCustomPrompt="1"/>
          </p:nvPr>
        </p:nvSpPr>
        <p:spPr>
          <a:xfrm>
            <a:off x="8553661" y="1592434"/>
            <a:ext cx="8585380" cy="7108657"/>
          </a:xfrm>
          <a:prstGeom prst="rect">
            <a:avLst/>
          </a:prstGeom>
        </p:spPr>
        <p:txBody>
          <a:bodyPr lIns="0" tIns="0" rIns="0" bIns="0" anchor="ctr"/>
          <a:lstStyle>
            <a:lvl1pPr>
              <a:defRPr b="1" sz="5400"/>
            </a:lvl1pPr>
          </a:lstStyle>
          <a:p>
            <a:pPr/>
            <a:r>
              <a:t>Click to add title</a:t>
            </a:r>
          </a:p>
        </p:txBody>
      </p:sp>
      <p:sp>
        <p:nvSpPr>
          <p:cNvPr id="159" name="Picture Placeholder 7"/>
          <p:cNvSpPr/>
          <p:nvPr>
            <p:ph type="pic" sz="half" idx="21"/>
          </p:nvPr>
        </p:nvSpPr>
        <p:spPr>
          <a:xfrm>
            <a:off x="665017" y="1"/>
            <a:ext cx="6517045" cy="9539289"/>
          </a:xfrm>
          <a:prstGeom prst="rect">
            <a:avLst/>
          </a:prstGeom>
        </p:spPr>
        <p:txBody>
          <a:bodyPr lIns="91439" tIns="45719" rIns="91439" bIns="45719">
            <a:noAutofit/>
          </a:bodyPr>
          <a:lstStyle/>
          <a:p>
            <a:pPr/>
          </a:p>
        </p:txBody>
      </p:sp>
      <p:sp>
        <p:nvSpPr>
          <p:cNvPr id="160" name="Slide Number"/>
          <p:cNvSpPr txBox="1"/>
          <p:nvPr>
            <p:ph type="sldNum" sz="quarter" idx="2"/>
          </p:nvPr>
        </p:nvSpPr>
        <p:spPr>
          <a:xfrm>
            <a:off x="8839200" y="9199274"/>
            <a:ext cx="4267200" cy="670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Section Header">
    <p:spTree>
      <p:nvGrpSpPr>
        <p:cNvPr id="1" name=""/>
        <p:cNvGrpSpPr/>
        <p:nvPr/>
      </p:nvGrpSpPr>
      <p:grpSpPr>
        <a:xfrm>
          <a:off x="0" y="0"/>
          <a:ext cx="0" cy="0"/>
          <a:chOff x="0" y="0"/>
          <a:chExt cx="0" cy="0"/>
        </a:xfrm>
      </p:grpSpPr>
      <p:sp>
        <p:nvSpPr>
          <p:cNvPr id="167" name="Rectangle 20"/>
          <p:cNvSpPr/>
          <p:nvPr/>
        </p:nvSpPr>
        <p:spPr>
          <a:xfrm>
            <a:off x="-36097" y="-600"/>
            <a:ext cx="18324098" cy="5200651"/>
          </a:xfrm>
          <a:prstGeom prst="rect">
            <a:avLst/>
          </a:prstGeom>
          <a:solidFill>
            <a:schemeClr val="accent1"/>
          </a:solidFill>
          <a:ln w="12700">
            <a:miter lim="400000"/>
          </a:ln>
        </p:spPr>
        <p:txBody>
          <a:bodyPr lIns="0" tIns="0" rIns="0" bIns="0" anchor="ctr"/>
          <a:lstStyle/>
          <a:p>
            <a:pPr algn="ctr">
              <a:defRPr sz="600">
                <a:solidFill>
                  <a:srgbClr val="00517C"/>
                </a:solidFill>
              </a:defRPr>
            </a:pPr>
          </a:p>
        </p:txBody>
      </p:sp>
      <p:sp>
        <p:nvSpPr>
          <p:cNvPr id="168" name="Rectangle 21"/>
          <p:cNvSpPr/>
          <p:nvPr/>
        </p:nvSpPr>
        <p:spPr>
          <a:xfrm>
            <a:off x="665020" y="630740"/>
            <a:ext cx="16957964" cy="9040091"/>
          </a:xfrm>
          <a:prstGeom prst="rect">
            <a:avLst/>
          </a:prstGeom>
          <a:solidFill>
            <a:srgbClr val="00517C"/>
          </a:solidFill>
          <a:ln w="12700">
            <a:miter lim="400000"/>
          </a:ln>
        </p:spPr>
        <p:txBody>
          <a:bodyPr lIns="0" tIns="0" rIns="0" bIns="0" anchor="ctr"/>
          <a:lstStyle/>
          <a:p>
            <a:pPr algn="ctr">
              <a:defRPr sz="2400">
                <a:solidFill>
                  <a:srgbClr val="00517C"/>
                </a:solidFill>
              </a:defRPr>
            </a:pPr>
          </a:p>
        </p:txBody>
      </p:sp>
      <p:sp>
        <p:nvSpPr>
          <p:cNvPr id="169" name="Freeform 35"/>
          <p:cNvSpPr/>
          <p:nvPr/>
        </p:nvSpPr>
        <p:spPr>
          <a:xfrm rot="16200000">
            <a:off x="8640034" y="5646695"/>
            <a:ext cx="4218537" cy="5091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0" y="21600"/>
                </a:lnTo>
                <a:close/>
              </a:path>
            </a:pathLst>
          </a:custGeom>
          <a:solidFill>
            <a:srgbClr val="91DAFE">
              <a:alpha val="50000"/>
            </a:srgbClr>
          </a:solidFill>
          <a:ln w="12700">
            <a:miter lim="400000"/>
          </a:ln>
        </p:spPr>
        <p:txBody>
          <a:bodyPr lIns="0" tIns="0" rIns="0" bIns="0"/>
          <a:lstStyle/>
          <a:p>
            <a:pPr>
              <a:defRPr sz="2100"/>
            </a:pPr>
          </a:p>
        </p:txBody>
      </p:sp>
      <p:sp>
        <p:nvSpPr>
          <p:cNvPr id="170" name="Freeform 32"/>
          <p:cNvSpPr/>
          <p:nvPr/>
        </p:nvSpPr>
        <p:spPr>
          <a:xfrm>
            <a:off x="0" y="5195780"/>
            <a:ext cx="652863" cy="5091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0" y="3332"/>
                </a:lnTo>
                <a:close/>
              </a:path>
            </a:pathLst>
          </a:custGeom>
          <a:solidFill>
            <a:schemeClr val="accent3"/>
          </a:solidFill>
          <a:ln w="12700">
            <a:miter lim="400000"/>
          </a:ln>
        </p:spPr>
        <p:txBody>
          <a:bodyPr lIns="0" tIns="0" rIns="0" bIns="0" anchor="ctr"/>
          <a:lstStyle/>
          <a:p>
            <a:pPr algn="ctr">
              <a:defRPr sz="2100">
                <a:solidFill>
                  <a:srgbClr val="00517C"/>
                </a:solidFill>
              </a:defRPr>
            </a:pPr>
          </a:p>
        </p:txBody>
      </p:sp>
      <p:sp>
        <p:nvSpPr>
          <p:cNvPr id="171" name="Click to add text"/>
          <p:cNvSpPr txBox="1"/>
          <p:nvPr>
            <p:ph type="title" hasCustomPrompt="1"/>
          </p:nvPr>
        </p:nvSpPr>
        <p:spPr>
          <a:xfrm>
            <a:off x="1371600" y="1585912"/>
            <a:ext cx="7889331" cy="3742543"/>
          </a:xfrm>
          <a:prstGeom prst="rect">
            <a:avLst/>
          </a:prstGeom>
        </p:spPr>
        <p:txBody>
          <a:bodyPr lIns="0" tIns="0" rIns="0" bIns="0"/>
          <a:lstStyle>
            <a:lvl1pPr>
              <a:defRPr sz="5400"/>
            </a:lvl1pPr>
          </a:lstStyle>
          <a:p>
            <a:pPr/>
            <a:r>
              <a:t>Click to add text</a:t>
            </a:r>
          </a:p>
        </p:txBody>
      </p:sp>
      <p:sp>
        <p:nvSpPr>
          <p:cNvPr id="172" name="Body Level One…"/>
          <p:cNvSpPr txBox="1"/>
          <p:nvPr>
            <p:ph type="body" sz="quarter" idx="1" hasCustomPrompt="1"/>
          </p:nvPr>
        </p:nvSpPr>
        <p:spPr>
          <a:xfrm>
            <a:off x="1371600" y="5713126"/>
            <a:ext cx="7889331" cy="3349851"/>
          </a:xfrm>
          <a:prstGeom prst="rect">
            <a:avLst/>
          </a:prstGeom>
        </p:spPr>
        <p:txBody>
          <a:bodyPr lIns="0" tIns="0" rIns="0" bIns="0"/>
          <a:lstStyle>
            <a:lvl1pPr marL="0" indent="0">
              <a:lnSpc>
                <a:spcPct val="100000"/>
              </a:lnSpc>
              <a:buClrTx/>
              <a:buSzTx/>
              <a:buFontTx/>
              <a:buNone/>
            </a:lvl1pPr>
            <a:lvl2pPr marL="521334" indent="-406400">
              <a:lnSpc>
                <a:spcPct val="100000"/>
              </a:lnSpc>
              <a:buClrTx/>
              <a:buFontTx/>
            </a:lvl2pPr>
            <a:lvl3pPr marL="1028700" indent="-406400">
              <a:lnSpc>
                <a:spcPct val="100000"/>
              </a:lnSpc>
              <a:buClrTx/>
              <a:buFontTx/>
            </a:lvl3pPr>
            <a:lvl4pPr>
              <a:lnSpc>
                <a:spcPct val="100000"/>
              </a:lnSpc>
              <a:buClrTx/>
              <a:buFontTx/>
            </a:lvl4pPr>
            <a:lvl5pPr>
              <a:lnSpc>
                <a:spcPct val="100000"/>
              </a:lnSpc>
              <a:buClrTx/>
              <a:buFontTx/>
            </a:lvl5pPr>
          </a:lstStyle>
          <a:p>
            <a:pPr/>
            <a:r>
              <a:t>Click to add text</a:t>
            </a:r>
          </a:p>
          <a:p>
            <a:pPr lvl="1"/>
            <a:r>
              <a:t/>
            </a:r>
          </a:p>
          <a:p>
            <a:pPr lvl="2"/>
            <a:r>
              <a:t/>
            </a:r>
          </a:p>
          <a:p>
            <a:pPr lvl="3"/>
            <a:r>
              <a:t/>
            </a:r>
          </a:p>
          <a:p>
            <a:pPr lvl="4"/>
            <a:r>
              <a:t/>
            </a:r>
          </a:p>
        </p:txBody>
      </p:sp>
      <p:sp>
        <p:nvSpPr>
          <p:cNvPr id="173" name="Picture Placeholder 7"/>
          <p:cNvSpPr/>
          <p:nvPr>
            <p:ph type="pic" sz="half" idx="21"/>
          </p:nvPr>
        </p:nvSpPr>
        <p:spPr>
          <a:xfrm>
            <a:off x="11121290" y="616169"/>
            <a:ext cx="6517045" cy="9670831"/>
          </a:xfrm>
          <a:prstGeom prst="rect">
            <a:avLst/>
          </a:prstGeom>
        </p:spPr>
        <p:txBody>
          <a:bodyPr lIns="91439" tIns="45719" rIns="91439" bIns="45719">
            <a:noAutofit/>
          </a:bodyPr>
          <a:lstStyle/>
          <a:p>
            <a:pPr/>
          </a:p>
        </p:txBody>
      </p:sp>
      <p:sp>
        <p:nvSpPr>
          <p:cNvPr id="174" name="Slide Number"/>
          <p:cNvSpPr txBox="1"/>
          <p:nvPr>
            <p:ph type="sldNum" sz="quarter" idx="2"/>
          </p:nvPr>
        </p:nvSpPr>
        <p:spPr>
          <a:xfrm>
            <a:off x="8839200" y="9199274"/>
            <a:ext cx="4267200" cy="670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meline 1">
    <p:spTree>
      <p:nvGrpSpPr>
        <p:cNvPr id="1" name=""/>
        <p:cNvGrpSpPr/>
        <p:nvPr/>
      </p:nvGrpSpPr>
      <p:grpSpPr>
        <a:xfrm>
          <a:off x="0" y="0"/>
          <a:ext cx="0" cy="0"/>
          <a:chOff x="0" y="0"/>
          <a:chExt cx="0" cy="0"/>
        </a:xfrm>
      </p:grpSpPr>
      <p:sp>
        <p:nvSpPr>
          <p:cNvPr id="181" name="Rectangle 32"/>
          <p:cNvSpPr/>
          <p:nvPr/>
        </p:nvSpPr>
        <p:spPr>
          <a:xfrm>
            <a:off x="-36097" y="-600"/>
            <a:ext cx="18324098" cy="5200651"/>
          </a:xfrm>
          <a:prstGeom prst="rect">
            <a:avLst/>
          </a:prstGeom>
          <a:solidFill>
            <a:schemeClr val="accent1"/>
          </a:solidFill>
          <a:ln w="12700">
            <a:miter lim="400000"/>
          </a:ln>
        </p:spPr>
        <p:txBody>
          <a:bodyPr lIns="0" tIns="0" rIns="0" bIns="0" anchor="ctr"/>
          <a:lstStyle/>
          <a:p>
            <a:pPr algn="ctr">
              <a:defRPr sz="600">
                <a:solidFill>
                  <a:srgbClr val="00517C"/>
                </a:solidFill>
              </a:defRPr>
            </a:pPr>
          </a:p>
        </p:txBody>
      </p:sp>
      <p:sp>
        <p:nvSpPr>
          <p:cNvPr id="182" name="Rectangle 33"/>
          <p:cNvSpPr/>
          <p:nvPr/>
        </p:nvSpPr>
        <p:spPr>
          <a:xfrm>
            <a:off x="665020" y="630740"/>
            <a:ext cx="16957964" cy="9040091"/>
          </a:xfrm>
          <a:prstGeom prst="rect">
            <a:avLst/>
          </a:prstGeom>
          <a:solidFill>
            <a:srgbClr val="00517C"/>
          </a:solidFill>
          <a:ln w="12700">
            <a:miter lim="400000"/>
          </a:ln>
        </p:spPr>
        <p:txBody>
          <a:bodyPr lIns="0" tIns="0" rIns="0" bIns="0" anchor="ctr"/>
          <a:lstStyle/>
          <a:p>
            <a:pPr algn="ctr">
              <a:defRPr sz="2400">
                <a:solidFill>
                  <a:srgbClr val="00517C"/>
                </a:solidFill>
              </a:defRPr>
            </a:pPr>
          </a:p>
        </p:txBody>
      </p:sp>
      <p:sp>
        <p:nvSpPr>
          <p:cNvPr id="183" name="Click to add title"/>
          <p:cNvSpPr txBox="1"/>
          <p:nvPr>
            <p:ph type="title" hasCustomPrompt="1"/>
          </p:nvPr>
        </p:nvSpPr>
        <p:spPr>
          <a:xfrm>
            <a:off x="1371600" y="1448090"/>
            <a:ext cx="11447565" cy="1637441"/>
          </a:xfrm>
          <a:prstGeom prst="rect">
            <a:avLst/>
          </a:prstGeom>
        </p:spPr>
        <p:txBody>
          <a:bodyPr lIns="0" tIns="0" rIns="0" bIns="0"/>
          <a:lstStyle>
            <a:lvl1pPr>
              <a:defRPr sz="5400">
                <a:solidFill>
                  <a:schemeClr val="accent6"/>
                </a:solidFill>
              </a:defRPr>
            </a:lvl1pPr>
          </a:lstStyle>
          <a:p>
            <a:pPr/>
            <a:r>
              <a:t>Click to add title</a:t>
            </a:r>
          </a:p>
        </p:txBody>
      </p:sp>
      <p:sp>
        <p:nvSpPr>
          <p:cNvPr id="184" name="Body Level One…"/>
          <p:cNvSpPr txBox="1"/>
          <p:nvPr>
            <p:ph type="body" sz="quarter" idx="1" hasCustomPrompt="1"/>
          </p:nvPr>
        </p:nvSpPr>
        <p:spPr>
          <a:xfrm>
            <a:off x="1371600" y="3454541"/>
            <a:ext cx="4924680" cy="6216289"/>
          </a:xfrm>
          <a:prstGeom prst="rect">
            <a:avLst/>
          </a:prstGeom>
        </p:spPr>
        <p:txBody>
          <a:bodyPr lIns="0" tIns="0" rIns="0" bIns="0"/>
          <a:lstStyle>
            <a:lvl1pPr marL="685800" indent="-685800">
              <a:spcBef>
                <a:spcPts val="1500"/>
              </a:spcBef>
              <a:buSzPts val="2700"/>
              <a:buFontTx/>
              <a:buAutoNum type="arabicPeriod" startAt="1"/>
              <a:defRPr sz="2700"/>
            </a:lvl1pPr>
            <a:lvl2pPr marL="1117600" indent="-514350">
              <a:spcBef>
                <a:spcPts val="1500"/>
              </a:spcBef>
              <a:buSzPts val="2700"/>
              <a:buFontTx/>
              <a:buAutoNum type="alphaLcPeriod" startAt="1"/>
              <a:defRPr sz="2700"/>
            </a:lvl2pPr>
            <a:lvl3pPr marL="1803400" indent="-514350">
              <a:spcBef>
                <a:spcPts val="1500"/>
              </a:spcBef>
              <a:buSzPts val="2700"/>
              <a:buFontTx/>
              <a:buAutoNum type="arabicParenR" startAt="1"/>
              <a:defRPr sz="2700"/>
            </a:lvl3pPr>
            <a:lvl4pPr marL="2489200" indent="-514350">
              <a:spcBef>
                <a:spcPts val="1500"/>
              </a:spcBef>
              <a:buSzPts val="2700"/>
              <a:buFontTx/>
              <a:buAutoNum type="alphaLcParenR" startAt="1"/>
              <a:defRPr sz="2700"/>
            </a:lvl4pPr>
            <a:lvl5pPr marL="2286000" indent="-425450">
              <a:spcBef>
                <a:spcPts val="1500"/>
              </a:spcBef>
              <a:buSzPts val="2700"/>
              <a:buFontTx/>
              <a:defRPr sz="2700"/>
            </a:lvl5pPr>
          </a:lstStyle>
          <a:p>
            <a:pPr/>
            <a:r>
              <a:t>Click to add text</a:t>
            </a:r>
          </a:p>
          <a:p>
            <a:pPr lvl="1"/>
            <a:r>
              <a:t/>
            </a:r>
          </a:p>
          <a:p>
            <a:pPr lvl="2"/>
            <a:r>
              <a:t/>
            </a:r>
          </a:p>
          <a:p>
            <a:pPr lvl="3"/>
            <a:r>
              <a:t/>
            </a:r>
          </a:p>
          <a:p>
            <a:pPr lvl="4"/>
            <a:r>
              <a:t/>
            </a:r>
          </a:p>
        </p:txBody>
      </p:sp>
      <p:sp>
        <p:nvSpPr>
          <p:cNvPr id="185" name="Picture Placeholder 30"/>
          <p:cNvSpPr/>
          <p:nvPr>
            <p:ph type="pic" sz="half" idx="21"/>
          </p:nvPr>
        </p:nvSpPr>
        <p:spPr>
          <a:xfrm>
            <a:off x="13484181" y="1448090"/>
            <a:ext cx="4803819" cy="8838911"/>
          </a:xfrm>
          <a:prstGeom prst="rect">
            <a:avLst/>
          </a:prstGeom>
        </p:spPr>
        <p:txBody>
          <a:bodyPr lIns="91439" tIns="45719" rIns="91439" bIns="45719">
            <a:noAutofit/>
          </a:bodyPr>
          <a:lstStyle/>
          <a:p>
            <a:pPr/>
          </a:p>
        </p:txBody>
      </p:sp>
      <p:grpSp>
        <p:nvGrpSpPr>
          <p:cNvPr id="190" name="Group 31"/>
          <p:cNvGrpSpPr/>
          <p:nvPr/>
        </p:nvGrpSpPr>
        <p:grpSpPr>
          <a:xfrm>
            <a:off x="14030324" y="6000061"/>
            <a:ext cx="4257677" cy="4286941"/>
            <a:chOff x="0" y="0"/>
            <a:chExt cx="4257675" cy="4286939"/>
          </a:xfrm>
        </p:grpSpPr>
        <p:sp>
          <p:nvSpPr>
            <p:cNvPr id="186" name="Freeform: Shape 28"/>
            <p:cNvSpPr/>
            <p:nvPr/>
          </p:nvSpPr>
          <p:spPr>
            <a:xfrm rot="10800000">
              <a:off x="0" y="-1"/>
              <a:ext cx="4257675" cy="4286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99" y="0"/>
                  </a:moveTo>
                  <a:lnTo>
                    <a:pt x="21600" y="0"/>
                  </a:lnTo>
                  <a:lnTo>
                    <a:pt x="21600" y="55"/>
                  </a:lnTo>
                  <a:cubicBezTo>
                    <a:pt x="21600" y="11216"/>
                    <a:pt x="13065" y="20390"/>
                    <a:pt x="2122" y="21494"/>
                  </a:cubicBezTo>
                  <a:lnTo>
                    <a:pt x="0" y="21600"/>
                  </a:lnTo>
                  <a:lnTo>
                    <a:pt x="0" y="15044"/>
                  </a:lnTo>
                  <a:lnTo>
                    <a:pt x="1448" y="14971"/>
                  </a:lnTo>
                  <a:cubicBezTo>
                    <a:pt x="8558" y="14248"/>
                    <a:pt x="14201" y="8584"/>
                    <a:pt x="14922" y="1515"/>
                  </a:cubicBezTo>
                  <a:close/>
                </a:path>
              </a:pathLst>
            </a:custGeom>
            <a:solidFill>
              <a:schemeClr val="accent3"/>
            </a:solidFill>
            <a:ln w="12700" cap="flat">
              <a:noFill/>
              <a:miter lim="400000"/>
            </a:ln>
            <a:effectLst/>
          </p:spPr>
          <p:txBody>
            <a:bodyPr wrap="square" lIns="0" tIns="0" rIns="0" bIns="0" numCol="1" anchor="t">
              <a:noAutofit/>
            </a:bodyPr>
            <a:lstStyle/>
            <a:p>
              <a:pPr>
                <a:defRPr sz="2100">
                  <a:solidFill>
                    <a:srgbClr val="000000"/>
                  </a:solidFill>
                </a:defRPr>
              </a:pPr>
            </a:p>
          </p:txBody>
        </p:sp>
        <p:sp>
          <p:nvSpPr>
            <p:cNvPr id="187" name="Freeform: Shape 25"/>
            <p:cNvSpPr/>
            <p:nvPr/>
          </p:nvSpPr>
          <p:spPr>
            <a:xfrm rot="10800000">
              <a:off x="1301732" y="1301538"/>
              <a:ext cx="2955942" cy="2985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489" y="2174"/>
                  </a:lnTo>
                  <a:cubicBezTo>
                    <a:pt x="20451" y="12325"/>
                    <a:pt x="12324" y="20456"/>
                    <a:pt x="2085" y="21495"/>
                  </a:cubicBezTo>
                  <a:lnTo>
                    <a:pt x="0" y="21600"/>
                  </a:lnTo>
                  <a:close/>
                </a:path>
              </a:pathLst>
            </a:custGeom>
            <a:solidFill>
              <a:schemeClr val="accent1"/>
            </a:solidFill>
            <a:ln w="12700" cap="flat">
              <a:noFill/>
              <a:miter lim="400000"/>
            </a:ln>
            <a:effectLst/>
          </p:spPr>
          <p:txBody>
            <a:bodyPr wrap="square" lIns="0" tIns="0" rIns="0" bIns="0" numCol="1" anchor="t">
              <a:noAutofit/>
            </a:bodyPr>
            <a:lstStyle/>
            <a:p>
              <a:pPr>
                <a:defRPr sz="2100"/>
              </a:pPr>
            </a:p>
          </p:txBody>
        </p:sp>
        <p:sp>
          <p:nvSpPr>
            <p:cNvPr id="188" name="Freeform: Shape 15"/>
            <p:cNvSpPr/>
            <p:nvPr/>
          </p:nvSpPr>
          <p:spPr>
            <a:xfrm rot="10800000">
              <a:off x="2752500" y="2767413"/>
              <a:ext cx="1505174" cy="1519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489" y="2146"/>
                  </a:lnTo>
                  <a:cubicBezTo>
                    <a:pt x="20437" y="12298"/>
                    <a:pt x="12200" y="20458"/>
                    <a:pt x="1952" y="21501"/>
                  </a:cubicBezTo>
                  <a:lnTo>
                    <a:pt x="0" y="21600"/>
                  </a:lnTo>
                  <a:close/>
                </a:path>
              </a:pathLst>
            </a:custGeom>
            <a:solidFill>
              <a:srgbClr val="00517C"/>
            </a:solidFill>
            <a:ln w="12700" cap="flat">
              <a:noFill/>
              <a:miter lim="400000"/>
            </a:ln>
            <a:effectLst/>
          </p:spPr>
          <p:txBody>
            <a:bodyPr wrap="square" lIns="0" tIns="0" rIns="0" bIns="0" numCol="1" anchor="t">
              <a:noAutofit/>
            </a:bodyPr>
            <a:lstStyle/>
            <a:p>
              <a:pPr>
                <a:defRPr sz="2100"/>
              </a:pPr>
            </a:p>
          </p:txBody>
        </p:sp>
        <p:sp>
          <p:nvSpPr>
            <p:cNvPr id="189" name="Image 2"/>
            <p:cNvSpPr/>
            <p:nvPr/>
          </p:nvSpPr>
          <p:spPr>
            <a:xfrm rot="10800000">
              <a:off x="907645" y="2239206"/>
              <a:ext cx="1162532" cy="1162533"/>
            </a:xfrm>
            <a:prstGeom prst="ellipse">
              <a:avLst/>
            </a:prstGeom>
            <a:solidFill>
              <a:schemeClr val="accent6"/>
            </a:solidFill>
            <a:ln w="12700" cap="flat">
              <a:noFill/>
              <a:miter lim="400000"/>
            </a:ln>
            <a:effectLst/>
          </p:spPr>
          <p:txBody>
            <a:bodyPr wrap="square" lIns="0" tIns="0" rIns="0" bIns="0" numCol="1" anchor="ctr">
              <a:noAutofit/>
            </a:bodyPr>
            <a:lstStyle/>
            <a:p>
              <a:pPr>
                <a:defRPr sz="2100">
                  <a:solidFill>
                    <a:srgbClr val="000000"/>
                  </a:solidFill>
                </a:defRPr>
              </a:pPr>
            </a:p>
          </p:txBody>
        </p:sp>
      </p:grpSp>
      <p:sp>
        <p:nvSpPr>
          <p:cNvPr id="191" name="Slide Number"/>
          <p:cNvSpPr txBox="1"/>
          <p:nvPr>
            <p:ph type="sldNum" sz="quarter" idx="2"/>
          </p:nvPr>
        </p:nvSpPr>
        <p:spPr>
          <a:xfrm>
            <a:off x="16421610" y="683751"/>
            <a:ext cx="717431" cy="711330"/>
          </a:xfrm>
          <a:prstGeom prst="rect">
            <a:avLst/>
          </a:prstGeom>
        </p:spPr>
        <p:txBody>
          <a:bodyPr/>
          <a:lstStyle>
            <a:lvl1pPr>
              <a:defRPr sz="2400">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ummary 2">
    <p:spTree>
      <p:nvGrpSpPr>
        <p:cNvPr id="1" name=""/>
        <p:cNvGrpSpPr/>
        <p:nvPr/>
      </p:nvGrpSpPr>
      <p:grpSpPr>
        <a:xfrm>
          <a:off x="0" y="0"/>
          <a:ext cx="0" cy="0"/>
          <a:chOff x="0" y="0"/>
          <a:chExt cx="0" cy="0"/>
        </a:xfrm>
      </p:grpSpPr>
      <p:sp>
        <p:nvSpPr>
          <p:cNvPr id="198" name="Freeform 4"/>
          <p:cNvSpPr/>
          <p:nvPr/>
        </p:nvSpPr>
        <p:spPr>
          <a:xfrm>
            <a:off x="13484181" y="-3819"/>
            <a:ext cx="4803820" cy="5161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cubicBezTo>
                  <a:pt x="0" y="10378"/>
                  <a:pt x="9113" y="1148"/>
                  <a:pt x="20792" y="38"/>
                </a:cubicBezTo>
                <a:close/>
              </a:path>
            </a:pathLst>
          </a:custGeom>
          <a:solidFill>
            <a:schemeClr val="accent1"/>
          </a:solidFill>
          <a:ln w="12700">
            <a:miter lim="400000"/>
          </a:ln>
        </p:spPr>
        <p:txBody>
          <a:bodyPr lIns="0" tIns="0" rIns="0" bIns="0" anchor="ctr"/>
          <a:lstStyle/>
          <a:p>
            <a:pPr>
              <a:defRPr sz="2100">
                <a:solidFill>
                  <a:srgbClr val="000000"/>
                </a:solidFill>
              </a:defRPr>
            </a:pPr>
          </a:p>
        </p:txBody>
      </p:sp>
      <p:sp>
        <p:nvSpPr>
          <p:cNvPr id="199" name="Image 4"/>
          <p:cNvSpPr/>
          <p:nvPr/>
        </p:nvSpPr>
        <p:spPr>
          <a:xfrm flipV="1">
            <a:off x="14987587" y="1871663"/>
            <a:ext cx="3300413" cy="3271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1930"/>
                  <a:pt x="9670" y="21600"/>
                  <a:pt x="21600" y="21600"/>
                </a:cubicBezTo>
                <a:lnTo>
                  <a:pt x="21600" y="0"/>
                </a:lnTo>
                <a:lnTo>
                  <a:pt x="0" y="0"/>
                </a:lnTo>
                <a:close/>
              </a:path>
            </a:pathLst>
          </a:custGeom>
          <a:solidFill>
            <a:schemeClr val="accent4"/>
          </a:solidFill>
          <a:ln w="12700">
            <a:miter lim="400000"/>
          </a:ln>
        </p:spPr>
        <p:txBody>
          <a:bodyPr lIns="0" tIns="0" rIns="0" bIns="0" anchor="ctr"/>
          <a:lstStyle/>
          <a:p>
            <a:pPr>
              <a:defRPr sz="2100">
                <a:solidFill>
                  <a:srgbClr val="000000"/>
                </a:solidFill>
              </a:defRPr>
            </a:pPr>
          </a:p>
        </p:txBody>
      </p:sp>
      <p:sp>
        <p:nvSpPr>
          <p:cNvPr id="200" name="Freeform 13"/>
          <p:cNvSpPr/>
          <p:nvPr/>
        </p:nvSpPr>
        <p:spPr>
          <a:xfrm flipV="1">
            <a:off x="-30130" y="7997270"/>
            <a:ext cx="3222626" cy="22897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9486" y="21600"/>
                  <a:pt x="17626" y="13482"/>
                  <a:pt x="21102" y="1913"/>
                </a:cubicBezTo>
                <a:lnTo>
                  <a:pt x="21600" y="0"/>
                </a:lnTo>
                <a:lnTo>
                  <a:pt x="0" y="0"/>
                </a:lnTo>
                <a:close/>
              </a:path>
            </a:pathLst>
          </a:custGeom>
          <a:solidFill>
            <a:schemeClr val="accent4">
              <a:alpha val="50000"/>
            </a:schemeClr>
          </a:solidFill>
          <a:ln w="12700">
            <a:miter lim="400000"/>
          </a:ln>
        </p:spPr>
        <p:txBody>
          <a:bodyPr lIns="0" tIns="0" rIns="0" bIns="0" anchor="ctr"/>
          <a:lstStyle/>
          <a:p>
            <a:pPr>
              <a:defRPr sz="2100">
                <a:solidFill>
                  <a:srgbClr val="000000"/>
                </a:solidFill>
              </a:defRPr>
            </a:pPr>
          </a:p>
        </p:txBody>
      </p:sp>
      <p:pic>
        <p:nvPicPr>
          <p:cNvPr id="201" name="Image 2" descr="Image 2"/>
          <p:cNvPicPr>
            <a:picLocks noChangeAspect="1"/>
          </p:cNvPicPr>
          <p:nvPr/>
        </p:nvPicPr>
        <p:blipFill>
          <a:blip r:embed="rId2">
            <a:extLst/>
          </a:blip>
          <a:stretch>
            <a:fillRect/>
          </a:stretch>
        </p:blipFill>
        <p:spPr>
          <a:xfrm rot="5400000">
            <a:off x="14987829" y="1871663"/>
            <a:ext cx="3300172" cy="3300172"/>
          </a:xfrm>
          <a:prstGeom prst="rect">
            <a:avLst/>
          </a:prstGeom>
          <a:ln w="12700">
            <a:miter lim="400000"/>
          </a:ln>
        </p:spPr>
      </p:pic>
      <p:sp>
        <p:nvSpPr>
          <p:cNvPr id="202" name="Freeform 11"/>
          <p:cNvSpPr/>
          <p:nvPr/>
        </p:nvSpPr>
        <p:spPr>
          <a:xfrm>
            <a:off x="2310643" y="9705733"/>
            <a:ext cx="1162533" cy="5812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9671"/>
                  <a:pt x="21600" y="21600"/>
                </a:cubicBezTo>
                <a:lnTo>
                  <a:pt x="21600" y="21600"/>
                </a:lnTo>
                <a:lnTo>
                  <a:pt x="0" y="21600"/>
                </a:lnTo>
                <a:lnTo>
                  <a:pt x="0" y="21600"/>
                </a:lnTo>
                <a:cubicBezTo>
                  <a:pt x="0" y="9671"/>
                  <a:pt x="4835" y="0"/>
                  <a:pt x="10800" y="0"/>
                </a:cubicBezTo>
                <a:close/>
              </a:path>
            </a:pathLst>
          </a:custGeom>
          <a:solidFill>
            <a:schemeClr val="accent6"/>
          </a:solidFill>
          <a:ln w="12700">
            <a:miter lim="400000"/>
          </a:ln>
        </p:spPr>
        <p:txBody>
          <a:bodyPr lIns="0" tIns="0" rIns="0" bIns="0" anchor="ctr"/>
          <a:lstStyle/>
          <a:p>
            <a:pPr>
              <a:defRPr sz="2100">
                <a:solidFill>
                  <a:srgbClr val="000000"/>
                </a:solidFill>
              </a:defRPr>
            </a:pPr>
          </a:p>
        </p:txBody>
      </p:sp>
      <p:sp>
        <p:nvSpPr>
          <p:cNvPr id="203" name="Title Text"/>
          <p:cNvSpPr txBox="1"/>
          <p:nvPr>
            <p:ph type="title"/>
          </p:nvPr>
        </p:nvSpPr>
        <p:spPr>
          <a:xfrm>
            <a:off x="1371600" y="1585911"/>
            <a:ext cx="11765758" cy="1519174"/>
          </a:xfrm>
          <a:prstGeom prst="rect">
            <a:avLst/>
          </a:prstGeom>
        </p:spPr>
        <p:txBody>
          <a:bodyPr lIns="0" tIns="0" rIns="0" bIns="0"/>
          <a:lstStyle>
            <a:lvl1pPr>
              <a:defRPr b="1" sz="5400"/>
            </a:lvl1pPr>
          </a:lstStyle>
          <a:p>
            <a:pPr/>
            <a:r>
              <a:t>Title Text</a:t>
            </a:r>
          </a:p>
        </p:txBody>
      </p:sp>
      <p:sp>
        <p:nvSpPr>
          <p:cNvPr id="204" name="Body Level One…"/>
          <p:cNvSpPr txBox="1"/>
          <p:nvPr>
            <p:ph type="body" sz="half" idx="1" hasCustomPrompt="1"/>
          </p:nvPr>
        </p:nvSpPr>
        <p:spPr>
          <a:xfrm>
            <a:off x="1371600" y="3497686"/>
            <a:ext cx="10354614" cy="5582727"/>
          </a:xfrm>
          <a:prstGeom prst="rect">
            <a:avLst/>
          </a:prstGeom>
        </p:spPr>
        <p:txBody>
          <a:bodyPr lIns="0" tIns="0" rIns="0" bIns="0"/>
          <a:lstStyle>
            <a:lvl1pPr marL="0" indent="0">
              <a:lnSpc>
                <a:spcPct val="100000"/>
              </a:lnSpc>
              <a:buClrTx/>
              <a:buSzTx/>
              <a:buFontTx/>
              <a:buNone/>
            </a:lvl1pPr>
            <a:lvl2pPr marL="521334" indent="-406400">
              <a:lnSpc>
                <a:spcPct val="100000"/>
              </a:lnSpc>
              <a:buClrTx/>
              <a:buFontTx/>
            </a:lvl2pPr>
            <a:lvl3pPr marL="1028700" indent="-406400">
              <a:lnSpc>
                <a:spcPct val="100000"/>
              </a:lnSpc>
              <a:buClrTx/>
              <a:buFontTx/>
            </a:lvl3pPr>
            <a:lvl4pPr>
              <a:lnSpc>
                <a:spcPct val="100000"/>
              </a:lnSpc>
              <a:buClrTx/>
              <a:buFontTx/>
            </a:lvl4pPr>
            <a:lvl5pPr>
              <a:lnSpc>
                <a:spcPct val="100000"/>
              </a:lnSpc>
              <a:buClrTx/>
              <a:buFontTx/>
            </a:lvl5pPr>
          </a:lstStyle>
          <a:p>
            <a:pPr/>
            <a:r>
              <a:t>Click to add text</a:t>
            </a:r>
          </a:p>
          <a:p>
            <a:pPr lvl="1"/>
            <a:r>
              <a:t/>
            </a:r>
          </a:p>
          <a:p>
            <a:pPr lvl="2"/>
            <a:r>
              <a:t/>
            </a:r>
          </a:p>
          <a:p>
            <a:pPr lvl="3"/>
            <a:r>
              <a:t/>
            </a:r>
          </a:p>
          <a:p>
            <a:pPr lvl="4"/>
            <a:r>
              <a:t/>
            </a:r>
          </a:p>
        </p:txBody>
      </p:sp>
      <p:sp>
        <p:nvSpPr>
          <p:cNvPr id="205" name="Picture Placeholder 9"/>
          <p:cNvSpPr/>
          <p:nvPr>
            <p:ph type="pic" sz="quarter" idx="21"/>
          </p:nvPr>
        </p:nvSpPr>
        <p:spPr>
          <a:xfrm>
            <a:off x="13484181" y="5107783"/>
            <a:ext cx="4803820" cy="5179218"/>
          </a:xfrm>
          <a:prstGeom prst="rect">
            <a:avLst/>
          </a:prstGeom>
        </p:spPr>
        <p:txBody>
          <a:bodyPr lIns="91439" tIns="45719" rIns="91439" bIns="45719">
            <a:noAutofit/>
          </a:bodyPr>
          <a:lstStyle/>
          <a:p>
            <a:pPr/>
          </a:p>
        </p:txBody>
      </p:sp>
      <p:sp>
        <p:nvSpPr>
          <p:cNvPr id="206" name="Slide Number"/>
          <p:cNvSpPr txBox="1"/>
          <p:nvPr>
            <p:ph type="sldNum" sz="quarter" idx="2"/>
          </p:nvPr>
        </p:nvSpPr>
        <p:spPr>
          <a:xfrm>
            <a:off x="16421610" y="683751"/>
            <a:ext cx="717431" cy="711330"/>
          </a:xfrm>
          <a:prstGeom prst="rect">
            <a:avLst/>
          </a:prstGeom>
        </p:spPr>
        <p:txBody>
          <a:bodyPr/>
          <a:lstStyle>
            <a:lvl1pPr>
              <a:defRPr sz="2400">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213" name="Image 1"/>
          <p:cNvSpPr/>
          <p:nvPr/>
        </p:nvSpPr>
        <p:spPr>
          <a:xfrm>
            <a:off x="-10675" y="0"/>
            <a:ext cx="3826479" cy="10287000"/>
          </a:xfrm>
          <a:prstGeom prst="rect">
            <a:avLst/>
          </a:prstGeom>
          <a:solidFill>
            <a:schemeClr val="accent4"/>
          </a:solidFill>
          <a:ln w="12700">
            <a:miter lim="400000"/>
          </a:ln>
        </p:spPr>
        <p:txBody>
          <a:bodyPr lIns="0" tIns="0" rIns="0" bIns="0" anchor="ctr"/>
          <a:lstStyle/>
          <a:p>
            <a:pPr>
              <a:defRPr sz="2100">
                <a:solidFill>
                  <a:srgbClr val="000000"/>
                </a:solidFill>
              </a:defRPr>
            </a:pPr>
          </a:p>
        </p:txBody>
      </p:sp>
      <p:sp>
        <p:nvSpPr>
          <p:cNvPr id="214" name="Freeform: Shape 52"/>
          <p:cNvSpPr/>
          <p:nvPr/>
        </p:nvSpPr>
        <p:spPr>
          <a:xfrm>
            <a:off x="-14123" y="0"/>
            <a:ext cx="3822888" cy="3833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5" y="0"/>
                </a:moveTo>
                <a:lnTo>
                  <a:pt x="1389" y="0"/>
                </a:lnTo>
                <a:cubicBezTo>
                  <a:pt x="1389" y="11145"/>
                  <a:pt x="10455" y="20210"/>
                  <a:pt x="21599" y="20210"/>
                </a:cubicBezTo>
                <a:lnTo>
                  <a:pt x="21599" y="20424"/>
                </a:lnTo>
                <a:lnTo>
                  <a:pt x="21600" y="20425"/>
                </a:lnTo>
                <a:cubicBezTo>
                  <a:pt x="10338" y="20425"/>
                  <a:pt x="1175" y="11262"/>
                  <a:pt x="1175" y="0"/>
                </a:cubicBezTo>
                <a:close/>
                <a:moveTo>
                  <a:pt x="0" y="0"/>
                </a:moveTo>
                <a:lnTo>
                  <a:pt x="214" y="0"/>
                </a:lnTo>
                <a:cubicBezTo>
                  <a:pt x="214" y="11793"/>
                  <a:pt x="9807" y="21386"/>
                  <a:pt x="21600" y="21386"/>
                </a:cubicBezTo>
                <a:lnTo>
                  <a:pt x="21600" y="21600"/>
                </a:lnTo>
                <a:cubicBezTo>
                  <a:pt x="9690" y="21600"/>
                  <a:pt x="0" y="11910"/>
                  <a:pt x="0" y="0"/>
                </a:cubicBezTo>
                <a:close/>
                <a:moveTo>
                  <a:pt x="2351" y="0"/>
                </a:moveTo>
                <a:lnTo>
                  <a:pt x="2565" y="0"/>
                </a:lnTo>
                <a:cubicBezTo>
                  <a:pt x="2565" y="10497"/>
                  <a:pt x="11105" y="19035"/>
                  <a:pt x="21600" y="19035"/>
                </a:cubicBezTo>
                <a:lnTo>
                  <a:pt x="21600" y="19249"/>
                </a:lnTo>
                <a:cubicBezTo>
                  <a:pt x="10986" y="19249"/>
                  <a:pt x="2351" y="10614"/>
                  <a:pt x="2351" y="0"/>
                </a:cubicBezTo>
                <a:close/>
                <a:moveTo>
                  <a:pt x="3526" y="0"/>
                </a:moveTo>
                <a:lnTo>
                  <a:pt x="3740" y="0"/>
                </a:lnTo>
                <a:cubicBezTo>
                  <a:pt x="3740" y="9847"/>
                  <a:pt x="11751" y="17860"/>
                  <a:pt x="21600" y="17860"/>
                </a:cubicBezTo>
                <a:lnTo>
                  <a:pt x="21600" y="18074"/>
                </a:lnTo>
                <a:cubicBezTo>
                  <a:pt x="11634" y="18074"/>
                  <a:pt x="3526" y="9966"/>
                  <a:pt x="3526" y="0"/>
                </a:cubicBezTo>
                <a:close/>
                <a:moveTo>
                  <a:pt x="4701" y="0"/>
                </a:moveTo>
                <a:lnTo>
                  <a:pt x="4915" y="0"/>
                </a:lnTo>
                <a:cubicBezTo>
                  <a:pt x="4915" y="9199"/>
                  <a:pt x="12399" y="16684"/>
                  <a:pt x="21599" y="16684"/>
                </a:cubicBezTo>
                <a:lnTo>
                  <a:pt x="21599" y="16898"/>
                </a:lnTo>
                <a:lnTo>
                  <a:pt x="21600" y="16899"/>
                </a:lnTo>
                <a:cubicBezTo>
                  <a:pt x="12282" y="16899"/>
                  <a:pt x="4701" y="9318"/>
                  <a:pt x="4701" y="0"/>
                </a:cubicBezTo>
                <a:close/>
                <a:moveTo>
                  <a:pt x="5877" y="0"/>
                </a:moveTo>
                <a:lnTo>
                  <a:pt x="6091" y="0"/>
                </a:lnTo>
                <a:cubicBezTo>
                  <a:pt x="6091" y="8551"/>
                  <a:pt x="13049" y="15509"/>
                  <a:pt x="21600" y="15509"/>
                </a:cubicBezTo>
                <a:lnTo>
                  <a:pt x="21600" y="15723"/>
                </a:lnTo>
                <a:cubicBezTo>
                  <a:pt x="12931" y="15723"/>
                  <a:pt x="5877" y="8669"/>
                  <a:pt x="5877" y="0"/>
                </a:cubicBezTo>
                <a:close/>
                <a:moveTo>
                  <a:pt x="7052" y="0"/>
                </a:moveTo>
                <a:lnTo>
                  <a:pt x="7266" y="0"/>
                </a:lnTo>
                <a:cubicBezTo>
                  <a:pt x="7266" y="7903"/>
                  <a:pt x="13697" y="14334"/>
                  <a:pt x="21600" y="14334"/>
                </a:cubicBezTo>
                <a:lnTo>
                  <a:pt x="21600" y="14548"/>
                </a:lnTo>
                <a:cubicBezTo>
                  <a:pt x="13579" y="14548"/>
                  <a:pt x="7052" y="8021"/>
                  <a:pt x="7052" y="0"/>
                </a:cubicBezTo>
                <a:close/>
                <a:moveTo>
                  <a:pt x="8227" y="0"/>
                </a:moveTo>
                <a:lnTo>
                  <a:pt x="8441" y="0"/>
                </a:lnTo>
                <a:cubicBezTo>
                  <a:pt x="8441" y="7255"/>
                  <a:pt x="14343" y="13158"/>
                  <a:pt x="21599" y="13158"/>
                </a:cubicBezTo>
                <a:lnTo>
                  <a:pt x="21599" y="13371"/>
                </a:lnTo>
                <a:lnTo>
                  <a:pt x="21600" y="13373"/>
                </a:lnTo>
                <a:cubicBezTo>
                  <a:pt x="14227" y="13373"/>
                  <a:pt x="8227" y="7374"/>
                  <a:pt x="8227" y="0"/>
                </a:cubicBezTo>
                <a:close/>
                <a:moveTo>
                  <a:pt x="9404" y="0"/>
                </a:moveTo>
                <a:lnTo>
                  <a:pt x="9617" y="0"/>
                </a:lnTo>
                <a:cubicBezTo>
                  <a:pt x="9617" y="6607"/>
                  <a:pt x="14993" y="11983"/>
                  <a:pt x="21600" y="11983"/>
                </a:cubicBezTo>
                <a:lnTo>
                  <a:pt x="21600" y="12196"/>
                </a:lnTo>
                <a:cubicBezTo>
                  <a:pt x="14875" y="12196"/>
                  <a:pt x="9404" y="6725"/>
                  <a:pt x="9404" y="0"/>
                </a:cubicBezTo>
                <a:close/>
                <a:moveTo>
                  <a:pt x="10579" y="0"/>
                </a:moveTo>
                <a:lnTo>
                  <a:pt x="10792" y="0"/>
                </a:lnTo>
                <a:cubicBezTo>
                  <a:pt x="10792" y="5959"/>
                  <a:pt x="15641" y="10808"/>
                  <a:pt x="21600" y="10808"/>
                </a:cubicBezTo>
                <a:lnTo>
                  <a:pt x="21600" y="11021"/>
                </a:lnTo>
                <a:cubicBezTo>
                  <a:pt x="15523" y="11021"/>
                  <a:pt x="10579" y="6077"/>
                  <a:pt x="10579" y="0"/>
                </a:cubicBezTo>
                <a:close/>
                <a:moveTo>
                  <a:pt x="11754" y="0"/>
                </a:moveTo>
                <a:lnTo>
                  <a:pt x="11967" y="0"/>
                </a:lnTo>
                <a:cubicBezTo>
                  <a:pt x="11967" y="5311"/>
                  <a:pt x="16289" y="9631"/>
                  <a:pt x="21600" y="9631"/>
                </a:cubicBezTo>
                <a:lnTo>
                  <a:pt x="21600" y="9846"/>
                </a:lnTo>
                <a:cubicBezTo>
                  <a:pt x="16171" y="9846"/>
                  <a:pt x="11754" y="5429"/>
                  <a:pt x="11754" y="0"/>
                </a:cubicBezTo>
                <a:close/>
                <a:moveTo>
                  <a:pt x="12930" y="0"/>
                </a:moveTo>
                <a:lnTo>
                  <a:pt x="13144" y="0"/>
                </a:lnTo>
                <a:cubicBezTo>
                  <a:pt x="13144" y="4663"/>
                  <a:pt x="16938" y="8456"/>
                  <a:pt x="21600" y="8456"/>
                </a:cubicBezTo>
                <a:lnTo>
                  <a:pt x="21600" y="8670"/>
                </a:lnTo>
                <a:cubicBezTo>
                  <a:pt x="16819" y="8670"/>
                  <a:pt x="12930" y="4780"/>
                  <a:pt x="12930" y="0"/>
                </a:cubicBezTo>
                <a:close/>
                <a:moveTo>
                  <a:pt x="14105" y="0"/>
                </a:moveTo>
                <a:lnTo>
                  <a:pt x="14319" y="0"/>
                </a:lnTo>
                <a:cubicBezTo>
                  <a:pt x="14319" y="4014"/>
                  <a:pt x="17585" y="7281"/>
                  <a:pt x="21600" y="7281"/>
                </a:cubicBezTo>
                <a:lnTo>
                  <a:pt x="21600" y="7495"/>
                </a:lnTo>
                <a:cubicBezTo>
                  <a:pt x="17467" y="7495"/>
                  <a:pt x="14105" y="4133"/>
                  <a:pt x="14105" y="0"/>
                </a:cubicBezTo>
                <a:close/>
                <a:moveTo>
                  <a:pt x="15280" y="0"/>
                </a:moveTo>
                <a:lnTo>
                  <a:pt x="15494" y="0"/>
                </a:lnTo>
                <a:cubicBezTo>
                  <a:pt x="15494" y="3366"/>
                  <a:pt x="18233" y="6105"/>
                  <a:pt x="21600" y="6105"/>
                </a:cubicBezTo>
                <a:lnTo>
                  <a:pt x="21600" y="6320"/>
                </a:lnTo>
                <a:cubicBezTo>
                  <a:pt x="18115" y="6320"/>
                  <a:pt x="15280" y="3485"/>
                  <a:pt x="15280" y="0"/>
                </a:cubicBezTo>
                <a:close/>
                <a:moveTo>
                  <a:pt x="16456" y="0"/>
                </a:moveTo>
                <a:lnTo>
                  <a:pt x="16670" y="0"/>
                </a:lnTo>
                <a:cubicBezTo>
                  <a:pt x="16670" y="2718"/>
                  <a:pt x="18882" y="4930"/>
                  <a:pt x="21600" y="4930"/>
                </a:cubicBezTo>
                <a:lnTo>
                  <a:pt x="21600" y="5144"/>
                </a:lnTo>
                <a:cubicBezTo>
                  <a:pt x="18763" y="5144"/>
                  <a:pt x="16456" y="2836"/>
                  <a:pt x="16456" y="0"/>
                </a:cubicBezTo>
                <a:close/>
                <a:moveTo>
                  <a:pt x="17631" y="0"/>
                </a:moveTo>
                <a:lnTo>
                  <a:pt x="17845" y="0"/>
                </a:lnTo>
                <a:cubicBezTo>
                  <a:pt x="17845" y="2070"/>
                  <a:pt x="19530" y="3755"/>
                  <a:pt x="21600" y="3755"/>
                </a:cubicBezTo>
                <a:lnTo>
                  <a:pt x="21600" y="3969"/>
                </a:lnTo>
                <a:cubicBezTo>
                  <a:pt x="19412" y="3969"/>
                  <a:pt x="17631" y="2188"/>
                  <a:pt x="17631" y="0"/>
                </a:cubicBezTo>
                <a:close/>
                <a:moveTo>
                  <a:pt x="18806" y="0"/>
                </a:moveTo>
                <a:lnTo>
                  <a:pt x="19020" y="0"/>
                </a:lnTo>
                <a:cubicBezTo>
                  <a:pt x="19020" y="1422"/>
                  <a:pt x="20176" y="2580"/>
                  <a:pt x="21600" y="2580"/>
                </a:cubicBezTo>
                <a:lnTo>
                  <a:pt x="21600" y="2794"/>
                </a:lnTo>
                <a:cubicBezTo>
                  <a:pt x="20060" y="2794"/>
                  <a:pt x="18806" y="1541"/>
                  <a:pt x="18806" y="0"/>
                </a:cubicBezTo>
                <a:close/>
              </a:path>
            </a:pathLst>
          </a:custGeom>
          <a:solidFill>
            <a:srgbClr val="00517C"/>
          </a:solidFill>
          <a:ln w="12700">
            <a:miter lim="400000"/>
          </a:ln>
        </p:spPr>
        <p:txBody>
          <a:bodyPr lIns="0" tIns="0" rIns="0" bIns="0" anchor="ctr"/>
          <a:lstStyle/>
          <a:p>
            <a:pPr>
              <a:defRPr sz="2100">
                <a:solidFill>
                  <a:srgbClr val="000000"/>
                </a:solidFill>
              </a:defRPr>
            </a:pPr>
          </a:p>
        </p:txBody>
      </p:sp>
      <p:sp>
        <p:nvSpPr>
          <p:cNvPr id="215" name="Freeform 70"/>
          <p:cNvSpPr/>
          <p:nvPr/>
        </p:nvSpPr>
        <p:spPr>
          <a:xfrm flipH="1" rot="16200000">
            <a:off x="-14084" y="6462699"/>
            <a:ext cx="3826476" cy="38406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21600"/>
                </a:lnTo>
                <a:close/>
              </a:path>
            </a:pathLst>
          </a:custGeom>
          <a:solidFill>
            <a:schemeClr val="accent2">
              <a:alpha val="50000"/>
            </a:schemeClr>
          </a:solidFill>
          <a:ln w="12700">
            <a:miter lim="400000"/>
          </a:ln>
        </p:spPr>
        <p:txBody>
          <a:bodyPr lIns="0" tIns="0" rIns="0" bIns="0"/>
          <a:lstStyle/>
          <a:p>
            <a:pPr>
              <a:defRPr sz="2100">
                <a:solidFill>
                  <a:srgbClr val="000000"/>
                </a:solidFill>
              </a:defRPr>
            </a:pPr>
          </a:p>
        </p:txBody>
      </p:sp>
      <p:sp>
        <p:nvSpPr>
          <p:cNvPr id="216" name="Freeform 70"/>
          <p:cNvSpPr/>
          <p:nvPr/>
        </p:nvSpPr>
        <p:spPr>
          <a:xfrm flipH="1">
            <a:off x="-15926" y="6462700"/>
            <a:ext cx="3826477" cy="38406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21600"/>
                </a:lnTo>
                <a:close/>
              </a:path>
            </a:pathLst>
          </a:custGeom>
          <a:solidFill>
            <a:schemeClr val="accent1"/>
          </a:solidFill>
          <a:ln w="12700">
            <a:miter lim="400000"/>
          </a:ln>
        </p:spPr>
        <p:txBody>
          <a:bodyPr lIns="0" tIns="0" rIns="0" bIns="0"/>
          <a:lstStyle/>
          <a:p>
            <a:pPr>
              <a:defRPr sz="2100">
                <a:solidFill>
                  <a:srgbClr val="000000"/>
                </a:solidFill>
              </a:defRPr>
            </a:pPr>
          </a:p>
        </p:txBody>
      </p:sp>
      <p:sp>
        <p:nvSpPr>
          <p:cNvPr id="217" name="Image 4"/>
          <p:cNvSpPr/>
          <p:nvPr/>
        </p:nvSpPr>
        <p:spPr>
          <a:xfrm>
            <a:off x="3815801" y="0"/>
            <a:ext cx="3840512" cy="3840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1930" y="21600"/>
                  <a:pt x="21600" y="11930"/>
                  <a:pt x="21600" y="0"/>
                </a:cubicBezTo>
                <a:lnTo>
                  <a:pt x="0" y="0"/>
                </a:lnTo>
                <a:lnTo>
                  <a:pt x="0" y="21600"/>
                </a:lnTo>
                <a:close/>
              </a:path>
            </a:pathLst>
          </a:custGeom>
          <a:solidFill>
            <a:srgbClr val="6FFFF2">
              <a:alpha val="50000"/>
            </a:srgbClr>
          </a:solidFill>
          <a:ln w="12700">
            <a:miter lim="400000"/>
          </a:ln>
        </p:spPr>
        <p:txBody>
          <a:bodyPr lIns="0" tIns="0" rIns="0" bIns="0" anchor="ctr"/>
          <a:lstStyle/>
          <a:p>
            <a:pPr>
              <a:defRPr sz="2100">
                <a:solidFill>
                  <a:srgbClr val="000000"/>
                </a:solidFill>
              </a:defRPr>
            </a:pPr>
          </a:p>
        </p:txBody>
      </p:sp>
      <p:sp>
        <p:nvSpPr>
          <p:cNvPr id="218" name="Click to add title"/>
          <p:cNvSpPr txBox="1"/>
          <p:nvPr>
            <p:ph type="title" hasCustomPrompt="1"/>
          </p:nvPr>
        </p:nvSpPr>
        <p:spPr>
          <a:xfrm>
            <a:off x="5190847" y="1585911"/>
            <a:ext cx="11948193" cy="1491247"/>
          </a:xfrm>
          <a:prstGeom prst="rect">
            <a:avLst/>
          </a:prstGeom>
        </p:spPr>
        <p:txBody>
          <a:bodyPr lIns="0" tIns="0" rIns="0" bIns="0"/>
          <a:lstStyle>
            <a:lvl1pPr>
              <a:defRPr b="1" sz="5400">
                <a:latin typeface="+mn-lt"/>
                <a:ea typeface="+mn-ea"/>
                <a:cs typeface="+mn-cs"/>
                <a:sym typeface="Arial"/>
              </a:defRPr>
            </a:lvl1pPr>
          </a:lstStyle>
          <a:p>
            <a:pPr/>
            <a:r>
              <a:t>Click to add title</a:t>
            </a:r>
          </a:p>
        </p:txBody>
      </p:sp>
      <p:sp>
        <p:nvSpPr>
          <p:cNvPr id="219" name="Body Level One…"/>
          <p:cNvSpPr txBox="1"/>
          <p:nvPr>
            <p:ph type="body" sz="half" idx="1" hasCustomPrompt="1"/>
          </p:nvPr>
        </p:nvSpPr>
        <p:spPr>
          <a:xfrm>
            <a:off x="5190847" y="3454544"/>
            <a:ext cx="11948191" cy="5246547"/>
          </a:xfrm>
          <a:prstGeom prst="rect">
            <a:avLst/>
          </a:prstGeom>
        </p:spPr>
        <p:txBody>
          <a:bodyPr lIns="0" tIns="0" rIns="0" bIns="0"/>
          <a:lstStyle>
            <a:lvl1pPr>
              <a:spcBef>
                <a:spcPts val="1500"/>
              </a:spcBef>
              <a:buSzPts val="2700"/>
              <a:defRPr sz="2700"/>
            </a:lvl1pPr>
            <a:lvl2pPr marL="914400" indent="-406400">
              <a:spcBef>
                <a:spcPts val="1500"/>
              </a:spcBef>
              <a:buSzPts val="2700"/>
              <a:defRPr sz="2700"/>
            </a:lvl2pPr>
            <a:lvl3pPr marL="1371600" indent="-406400">
              <a:spcBef>
                <a:spcPts val="1500"/>
              </a:spcBef>
              <a:buSzPts val="2700"/>
              <a:defRPr sz="2700"/>
            </a:lvl3pPr>
            <a:lvl4pPr marL="1828800" indent="-406400">
              <a:spcBef>
                <a:spcPts val="1500"/>
              </a:spcBef>
              <a:buSzPts val="2700"/>
              <a:defRPr sz="2700"/>
            </a:lvl4pPr>
            <a:lvl5pPr marL="2286000" indent="-406400">
              <a:spcBef>
                <a:spcPts val="1500"/>
              </a:spcBef>
              <a:buSzPts val="2700"/>
              <a:defRPr sz="2700"/>
            </a:lvl5pPr>
          </a:lstStyle>
          <a:p>
            <a:pPr/>
            <a:r>
              <a:t>Click to add text</a:t>
            </a:r>
          </a:p>
          <a:p>
            <a:pPr lvl="1"/>
            <a:r>
              <a:t/>
            </a:r>
          </a:p>
          <a:p>
            <a:pPr lvl="2"/>
            <a:r>
              <a:t/>
            </a:r>
          </a:p>
          <a:p>
            <a:pPr lvl="3"/>
            <a:r>
              <a:t/>
            </a:r>
          </a:p>
          <a:p>
            <a:pPr lvl="4"/>
            <a:r>
              <a:t/>
            </a:r>
          </a:p>
        </p:txBody>
      </p:sp>
      <p:sp>
        <p:nvSpPr>
          <p:cNvPr id="220" name="Slide Number"/>
          <p:cNvSpPr txBox="1"/>
          <p:nvPr>
            <p:ph type="sldNum" sz="quarter" idx="2"/>
          </p:nvPr>
        </p:nvSpPr>
        <p:spPr>
          <a:xfrm>
            <a:off x="16421610" y="683751"/>
            <a:ext cx="717431" cy="711330"/>
          </a:xfrm>
          <a:prstGeom prst="rect">
            <a:avLst/>
          </a:prstGeom>
        </p:spPr>
        <p:txBody>
          <a:bodyPr/>
          <a:lstStyle>
            <a:lvl1pPr>
              <a:defRPr sz="2400">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3" name="Google Shape;17;p3"/>
          <p:cNvSpPr/>
          <p:nvPr/>
        </p:nvSpPr>
        <p:spPr>
          <a:xfrm>
            <a:off x="8719202" y="5634928"/>
            <a:ext cx="849601" cy="1"/>
          </a:xfrm>
          <a:prstGeom prst="line">
            <a:avLst/>
          </a:prstGeom>
          <a:ln w="38100">
            <a:solidFill>
              <a:schemeClr val="accent4"/>
            </a:solidFill>
          </a:ln>
        </p:spPr>
        <p:txBody>
          <a:bodyPr lIns="0" tIns="0" rIns="0" bIns="0"/>
          <a:lstStyle/>
          <a:p>
            <a:pPr/>
          </a:p>
        </p:txBody>
      </p:sp>
      <p:sp>
        <p:nvSpPr>
          <p:cNvPr id="24" name="Title Text"/>
          <p:cNvSpPr txBox="1"/>
          <p:nvPr>
            <p:ph type="title"/>
          </p:nvPr>
        </p:nvSpPr>
        <p:spPr>
          <a:xfrm>
            <a:off x="961500" y="3529900"/>
            <a:ext cx="16444200" cy="1815001"/>
          </a:xfrm>
          <a:prstGeom prst="rect">
            <a:avLst/>
          </a:prstGeom>
        </p:spPr>
        <p:txBody>
          <a:bodyPr/>
          <a:lstStyle>
            <a:lvl1pPr algn="ctr">
              <a:defRPr sz="9600"/>
            </a:lvl1pPr>
          </a:lstStyle>
          <a:p>
            <a:pPr/>
            <a:r>
              <a:t>Title Text</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Slide">
    <p:bg>
      <p:bgPr>
        <a:solidFill>
          <a:srgbClr val="FFFFFF"/>
        </a:solidFill>
      </p:bgPr>
    </p:bg>
    <p:spTree>
      <p:nvGrpSpPr>
        <p:cNvPr id="1" name=""/>
        <p:cNvGrpSpPr/>
        <p:nvPr/>
      </p:nvGrpSpPr>
      <p:grpSpPr>
        <a:xfrm>
          <a:off x="0" y="0"/>
          <a:ext cx="0" cy="0"/>
          <a:chOff x="0" y="0"/>
          <a:chExt cx="0" cy="0"/>
        </a:xfrm>
      </p:grpSpPr>
      <p:sp>
        <p:nvSpPr>
          <p:cNvPr id="227" name="Picture Placeholder 4"/>
          <p:cNvSpPr/>
          <p:nvPr>
            <p:ph type="pic" idx="21"/>
          </p:nvPr>
        </p:nvSpPr>
        <p:spPr>
          <a:xfrm>
            <a:off x="-478972" y="-347663"/>
            <a:ext cx="11010900" cy="11189496"/>
          </a:xfrm>
          <a:prstGeom prst="rect">
            <a:avLst/>
          </a:prstGeom>
        </p:spPr>
        <p:txBody>
          <a:bodyPr lIns="91439" tIns="45719" rIns="91439" bIns="45719">
            <a:noAutofit/>
          </a:bodyPr>
          <a:lstStyle/>
          <a:p>
            <a:pPr/>
          </a:p>
        </p:txBody>
      </p:sp>
      <p:sp>
        <p:nvSpPr>
          <p:cNvPr id="228" name="Slide Number"/>
          <p:cNvSpPr txBox="1"/>
          <p:nvPr>
            <p:ph type="sldNum" sz="quarter" idx="2"/>
          </p:nvPr>
        </p:nvSpPr>
        <p:spPr>
          <a:xfrm>
            <a:off x="8839200" y="9260681"/>
            <a:ext cx="4267200" cy="547688"/>
          </a:xfrm>
          <a:prstGeom prst="rect">
            <a:avLst/>
          </a:prstGeom>
        </p:spPr>
        <p:txBody>
          <a:bodyPr lIns="68579" tIns="68579" rIns="68579" bIns="68579">
            <a:spAutoFit/>
          </a:bodyPr>
          <a:lstStyle>
            <a:lvl1pPr defTabSz="685800">
              <a:defRPr sz="18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235" name="Title Text"/>
          <p:cNvSpPr txBox="1"/>
          <p:nvPr>
            <p:ph type="title"/>
          </p:nvPr>
        </p:nvSpPr>
        <p:spPr>
          <a:xfrm>
            <a:off x="914400" y="411957"/>
            <a:ext cx="16459200" cy="1714501"/>
          </a:xfrm>
          <a:prstGeom prst="rect">
            <a:avLst/>
          </a:prstGeom>
        </p:spPr>
        <p:txBody>
          <a:bodyPr lIns="68579" tIns="68579" rIns="68579" bIns="68579" anchor="ctr"/>
          <a:lstStyle>
            <a:lvl1pPr algn="ctr" defTabSz="685800">
              <a:defRPr sz="6600">
                <a:solidFill>
                  <a:srgbClr val="000000"/>
                </a:solidFill>
                <a:latin typeface="Calibri"/>
                <a:ea typeface="Calibri"/>
                <a:cs typeface="Calibri"/>
                <a:sym typeface="Calibri"/>
              </a:defRPr>
            </a:lvl1pPr>
          </a:lstStyle>
          <a:p>
            <a:pPr/>
            <a:r>
              <a:t>Title Text</a:t>
            </a:r>
          </a:p>
        </p:txBody>
      </p:sp>
      <p:sp>
        <p:nvSpPr>
          <p:cNvPr id="236" name="Body Level One…"/>
          <p:cNvSpPr txBox="1"/>
          <p:nvPr>
            <p:ph type="body" idx="1"/>
          </p:nvPr>
        </p:nvSpPr>
        <p:spPr>
          <a:xfrm>
            <a:off x="914400" y="2400301"/>
            <a:ext cx="16459200" cy="6788946"/>
          </a:xfrm>
          <a:prstGeom prst="rect">
            <a:avLst/>
          </a:prstGeom>
        </p:spPr>
        <p:txBody>
          <a:bodyPr lIns="68579" tIns="68579" rIns="68579" bIns="68579"/>
          <a:lstStyle>
            <a:lvl1pPr marL="514350" indent="-514350" defTabSz="685800">
              <a:lnSpc>
                <a:spcPct val="100000"/>
              </a:lnSpc>
              <a:spcBef>
                <a:spcPts val="1100"/>
              </a:spcBef>
              <a:buClrTx/>
              <a:buSzPct val="100000"/>
              <a:buFont typeface="Arial"/>
              <a:buChar char="•"/>
              <a:defRPr sz="4800">
                <a:solidFill>
                  <a:srgbClr val="000000"/>
                </a:solidFill>
                <a:latin typeface="Calibri"/>
                <a:ea typeface="Calibri"/>
                <a:cs typeface="Calibri"/>
                <a:sym typeface="Calibri"/>
              </a:defRPr>
            </a:lvl1pPr>
            <a:lvl2pPr marL="947057" indent="-489857" defTabSz="685800">
              <a:lnSpc>
                <a:spcPct val="100000"/>
              </a:lnSpc>
              <a:spcBef>
                <a:spcPts val="1100"/>
              </a:spcBef>
              <a:buClrTx/>
              <a:buSzPct val="100000"/>
              <a:buFont typeface="Arial"/>
              <a:buChar char="–"/>
              <a:defRPr sz="4800">
                <a:solidFill>
                  <a:srgbClr val="000000"/>
                </a:solidFill>
                <a:latin typeface="Calibri"/>
                <a:ea typeface="Calibri"/>
                <a:cs typeface="Calibri"/>
                <a:sym typeface="Calibri"/>
              </a:defRPr>
            </a:lvl2pPr>
            <a:lvl3pPr marL="1371600" indent="-457200" defTabSz="685800">
              <a:lnSpc>
                <a:spcPct val="100000"/>
              </a:lnSpc>
              <a:spcBef>
                <a:spcPts val="1100"/>
              </a:spcBef>
              <a:buClrTx/>
              <a:buSzPct val="100000"/>
              <a:buFont typeface="Arial"/>
              <a:buChar char="•"/>
              <a:defRPr sz="4800">
                <a:solidFill>
                  <a:srgbClr val="000000"/>
                </a:solidFill>
                <a:latin typeface="Calibri"/>
                <a:ea typeface="Calibri"/>
                <a:cs typeface="Calibri"/>
                <a:sym typeface="Calibri"/>
              </a:defRPr>
            </a:lvl3pPr>
            <a:lvl4pPr marL="1920239" indent="-548639" defTabSz="685800">
              <a:lnSpc>
                <a:spcPct val="100000"/>
              </a:lnSpc>
              <a:spcBef>
                <a:spcPts val="1100"/>
              </a:spcBef>
              <a:buClrTx/>
              <a:buSzPct val="100000"/>
              <a:buFont typeface="Arial"/>
              <a:buChar char="–"/>
              <a:defRPr sz="4800">
                <a:solidFill>
                  <a:srgbClr val="000000"/>
                </a:solidFill>
                <a:latin typeface="Calibri"/>
                <a:ea typeface="Calibri"/>
                <a:cs typeface="Calibri"/>
                <a:sym typeface="Calibri"/>
              </a:defRPr>
            </a:lvl4pPr>
            <a:lvl5pPr marL="2377439" indent="-548639" defTabSz="685800">
              <a:lnSpc>
                <a:spcPct val="100000"/>
              </a:lnSpc>
              <a:spcBef>
                <a:spcPts val="1100"/>
              </a:spcBef>
              <a:buClrTx/>
              <a:buSzPct val="100000"/>
              <a:buFont typeface="Arial"/>
              <a:buChar char="»"/>
              <a:defRPr sz="48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37" name="Slide Number"/>
          <p:cNvSpPr txBox="1"/>
          <p:nvPr>
            <p:ph type="sldNum" sz="quarter" idx="2"/>
          </p:nvPr>
        </p:nvSpPr>
        <p:spPr>
          <a:xfrm>
            <a:off x="16992014" y="9618967"/>
            <a:ext cx="381586" cy="378808"/>
          </a:xfrm>
          <a:prstGeom prst="rect">
            <a:avLst/>
          </a:prstGeom>
        </p:spPr>
        <p:txBody>
          <a:bodyPr lIns="68579" tIns="68579" rIns="68579" bIns="68579">
            <a:spAutoFit/>
          </a:bodyPr>
          <a:lstStyle>
            <a:lvl1pPr defTabSz="685800">
              <a:defRPr sz="18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nd Content">
    <p:bg>
      <p:bgPr>
        <a:solidFill>
          <a:srgbClr val="FFFFFF"/>
        </a:solidFill>
      </p:bgPr>
    </p:bg>
    <p:spTree>
      <p:nvGrpSpPr>
        <p:cNvPr id="1" name=""/>
        <p:cNvGrpSpPr/>
        <p:nvPr/>
      </p:nvGrpSpPr>
      <p:grpSpPr>
        <a:xfrm>
          <a:off x="0" y="0"/>
          <a:ext cx="0" cy="0"/>
          <a:chOff x="0" y="0"/>
          <a:chExt cx="0" cy="0"/>
        </a:xfrm>
      </p:grpSpPr>
      <p:sp>
        <p:nvSpPr>
          <p:cNvPr id="244" name="Picture Placeholder 4"/>
          <p:cNvSpPr/>
          <p:nvPr>
            <p:ph type="pic" idx="21"/>
          </p:nvPr>
        </p:nvSpPr>
        <p:spPr>
          <a:xfrm>
            <a:off x="2202657" y="-673895"/>
            <a:ext cx="16521113" cy="11908634"/>
          </a:xfrm>
          <a:prstGeom prst="rect">
            <a:avLst/>
          </a:prstGeom>
        </p:spPr>
        <p:txBody>
          <a:bodyPr lIns="91439" tIns="45719" rIns="91439" bIns="45719">
            <a:noAutofit/>
          </a:bodyPr>
          <a:lstStyle/>
          <a:p>
            <a:pPr/>
          </a:p>
        </p:txBody>
      </p:sp>
      <p:sp>
        <p:nvSpPr>
          <p:cNvPr id="245" name="Slide Number"/>
          <p:cNvSpPr txBox="1"/>
          <p:nvPr>
            <p:ph type="sldNum" sz="quarter" idx="2"/>
          </p:nvPr>
        </p:nvSpPr>
        <p:spPr>
          <a:xfrm>
            <a:off x="8839200" y="9260681"/>
            <a:ext cx="4267200" cy="547688"/>
          </a:xfrm>
          <a:prstGeom prst="rect">
            <a:avLst/>
          </a:prstGeom>
        </p:spPr>
        <p:txBody>
          <a:bodyPr lIns="68579" tIns="68579" rIns="68579" bIns="68579">
            <a:spAutoFit/>
          </a:bodyPr>
          <a:lstStyle>
            <a:lvl1pPr defTabSz="685800">
              <a:defRPr sz="18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252" name="Slide Number"/>
          <p:cNvSpPr txBox="1"/>
          <p:nvPr>
            <p:ph type="sldNum" sz="quarter" idx="2"/>
          </p:nvPr>
        </p:nvSpPr>
        <p:spPr>
          <a:xfrm>
            <a:off x="9010129" y="9841965"/>
            <a:ext cx="258369" cy="249734"/>
          </a:xfrm>
          <a:prstGeom prst="rect">
            <a:avLst/>
          </a:prstGeom>
        </p:spPr>
        <p:txBody>
          <a:bodyPr lIns="38100" tIns="38100" rIns="38100" bIns="38100" anchor="b">
            <a:spAutoFit/>
          </a:bodyPr>
          <a:lstStyle>
            <a:lvl1pPr algn="ctr" defTabSz="438150">
              <a:defRPr sz="12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259" name="Section Title"/>
          <p:cNvSpPr txBox="1"/>
          <p:nvPr>
            <p:ph type="title" hasCustomPrompt="1"/>
          </p:nvPr>
        </p:nvSpPr>
        <p:spPr>
          <a:xfrm>
            <a:off x="904872" y="3400425"/>
            <a:ext cx="16478254" cy="3486150"/>
          </a:xfrm>
          <a:prstGeom prst="rect">
            <a:avLst/>
          </a:prstGeom>
        </p:spPr>
        <p:txBody>
          <a:bodyPr lIns="38100" tIns="38100" rIns="38100" bIns="38100" anchor="ctr"/>
          <a:lstStyle>
            <a:lvl1pPr defTabSz="1828754">
              <a:lnSpc>
                <a:spcPct val="80000"/>
              </a:lnSpc>
              <a:defRPr spc="-171" sz="8600">
                <a:latin typeface="Helvetica Neue Medium"/>
                <a:ea typeface="Helvetica Neue Medium"/>
                <a:cs typeface="Helvetica Neue Medium"/>
                <a:sym typeface="Helvetica Neue Medium"/>
              </a:defRPr>
            </a:lvl1pPr>
          </a:lstStyle>
          <a:p>
            <a:pPr/>
            <a:r>
              <a:t>Section Title</a:t>
            </a:r>
          </a:p>
        </p:txBody>
      </p:sp>
      <p:sp>
        <p:nvSpPr>
          <p:cNvPr id="260" name="Slide Number"/>
          <p:cNvSpPr txBox="1"/>
          <p:nvPr>
            <p:ph type="sldNum" sz="quarter" idx="2"/>
          </p:nvPr>
        </p:nvSpPr>
        <p:spPr>
          <a:xfrm>
            <a:off x="9010129" y="9845141"/>
            <a:ext cx="258369" cy="249734"/>
          </a:xfrm>
          <a:prstGeom prst="rect">
            <a:avLst/>
          </a:prstGeom>
        </p:spPr>
        <p:txBody>
          <a:bodyPr lIns="38100" tIns="38100" rIns="38100" bIns="38100" anchor="b">
            <a:spAutoFit/>
          </a:bodyPr>
          <a:lstStyle>
            <a:lvl1pPr algn="ctr" defTabSz="438150">
              <a:defRPr sz="12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FFFFFF"/>
        </a:solidFill>
      </p:bgPr>
    </p:bg>
    <p:spTree>
      <p:nvGrpSpPr>
        <p:cNvPr id="1" name=""/>
        <p:cNvGrpSpPr/>
        <p:nvPr/>
      </p:nvGrpSpPr>
      <p:grpSpPr>
        <a:xfrm>
          <a:off x="0" y="0"/>
          <a:ext cx="0" cy="0"/>
          <a:chOff x="0" y="0"/>
          <a:chExt cx="0" cy="0"/>
        </a:xfrm>
      </p:grpSpPr>
      <p:sp>
        <p:nvSpPr>
          <p:cNvPr id="267" name="Close-up of a hot-air balloon viewed from below"/>
          <p:cNvSpPr/>
          <p:nvPr>
            <p:ph type="pic" idx="21"/>
          </p:nvPr>
        </p:nvSpPr>
        <p:spPr>
          <a:xfrm>
            <a:off x="6919930" y="952500"/>
            <a:ext cx="12630115" cy="8388326"/>
          </a:xfrm>
          <a:prstGeom prst="rect">
            <a:avLst/>
          </a:prstGeom>
        </p:spPr>
        <p:txBody>
          <a:bodyPr lIns="91439" tIns="45719" rIns="91439" bIns="45719">
            <a:noAutofit/>
          </a:bodyPr>
          <a:lstStyle/>
          <a:p>
            <a:pPr/>
          </a:p>
        </p:txBody>
      </p:sp>
      <p:sp>
        <p:nvSpPr>
          <p:cNvPr id="268" name="Slide Title"/>
          <p:cNvSpPr txBox="1"/>
          <p:nvPr>
            <p:ph type="title" hasCustomPrompt="1"/>
          </p:nvPr>
        </p:nvSpPr>
        <p:spPr>
          <a:xfrm>
            <a:off x="904875" y="952500"/>
            <a:ext cx="7334250" cy="4411705"/>
          </a:xfrm>
          <a:prstGeom prst="rect">
            <a:avLst/>
          </a:prstGeom>
        </p:spPr>
        <p:txBody>
          <a:bodyPr lIns="38100" tIns="38100" rIns="38100" bIns="38100"/>
          <a:lstStyle>
            <a:lvl1pPr defTabSz="1828754">
              <a:lnSpc>
                <a:spcPct val="80000"/>
              </a:lnSpc>
              <a:defRPr b="1" spc="-124" sz="6200">
                <a:solidFill>
                  <a:srgbClr val="004D80"/>
                </a:solidFill>
                <a:latin typeface="Helvetica Neue"/>
                <a:ea typeface="Helvetica Neue"/>
                <a:cs typeface="Helvetica Neue"/>
                <a:sym typeface="Helvetica Neue"/>
              </a:defRPr>
            </a:lvl1pPr>
          </a:lstStyle>
          <a:p>
            <a:pPr/>
            <a:r>
              <a:t>Slide Title</a:t>
            </a:r>
          </a:p>
        </p:txBody>
      </p:sp>
      <p:sp>
        <p:nvSpPr>
          <p:cNvPr id="269" name="Body Level One…"/>
          <p:cNvSpPr txBox="1"/>
          <p:nvPr>
            <p:ph type="body" sz="quarter" idx="1" hasCustomPrompt="1"/>
          </p:nvPr>
        </p:nvSpPr>
        <p:spPr>
          <a:xfrm>
            <a:off x="904875" y="5295432"/>
            <a:ext cx="7334250" cy="4039068"/>
          </a:xfrm>
          <a:prstGeom prst="rect">
            <a:avLst/>
          </a:prstGeom>
        </p:spPr>
        <p:txBody>
          <a:bodyPr lIns="38100" tIns="38100" rIns="38100" bIns="38100"/>
          <a:lstStyle>
            <a:lvl1pPr marL="0" indent="0" defTabSz="619125">
              <a:lnSpc>
                <a:spcPct val="100000"/>
              </a:lnSpc>
              <a:buClrTx/>
              <a:buSzTx/>
              <a:buFontTx/>
              <a:buNone/>
              <a:defRPr b="1" sz="4000">
                <a:solidFill>
                  <a:srgbClr val="000000"/>
                </a:solidFill>
                <a:latin typeface="Helvetica Neue"/>
                <a:ea typeface="Helvetica Neue"/>
                <a:cs typeface="Helvetica Neue"/>
                <a:sym typeface="Helvetica Neue"/>
              </a:defRPr>
            </a:lvl1pPr>
            <a:lvl2pPr marL="0" indent="457200" defTabSz="619125">
              <a:lnSpc>
                <a:spcPct val="100000"/>
              </a:lnSpc>
              <a:buClrTx/>
              <a:buSzTx/>
              <a:buFontTx/>
              <a:buNone/>
              <a:defRPr b="1" sz="4000">
                <a:solidFill>
                  <a:srgbClr val="000000"/>
                </a:solidFill>
                <a:latin typeface="Helvetica Neue"/>
                <a:ea typeface="Helvetica Neue"/>
                <a:cs typeface="Helvetica Neue"/>
                <a:sym typeface="Helvetica Neue"/>
              </a:defRPr>
            </a:lvl2pPr>
            <a:lvl3pPr marL="0" indent="914400" defTabSz="619125">
              <a:lnSpc>
                <a:spcPct val="100000"/>
              </a:lnSpc>
              <a:buClrTx/>
              <a:buSzTx/>
              <a:buFontTx/>
              <a:buNone/>
              <a:defRPr b="1" sz="4000">
                <a:solidFill>
                  <a:srgbClr val="000000"/>
                </a:solidFill>
                <a:latin typeface="Helvetica Neue"/>
                <a:ea typeface="Helvetica Neue"/>
                <a:cs typeface="Helvetica Neue"/>
                <a:sym typeface="Helvetica Neue"/>
              </a:defRPr>
            </a:lvl3pPr>
            <a:lvl4pPr marL="0" indent="1371600" defTabSz="619125">
              <a:lnSpc>
                <a:spcPct val="100000"/>
              </a:lnSpc>
              <a:buClrTx/>
              <a:buSzTx/>
              <a:buFontTx/>
              <a:buNone/>
              <a:defRPr b="1" sz="4000">
                <a:solidFill>
                  <a:srgbClr val="000000"/>
                </a:solidFill>
                <a:latin typeface="Helvetica Neue"/>
                <a:ea typeface="Helvetica Neue"/>
                <a:cs typeface="Helvetica Neue"/>
                <a:sym typeface="Helvetica Neue"/>
              </a:defRPr>
            </a:lvl4pPr>
            <a:lvl5pPr marL="0" indent="1828800" defTabSz="619125">
              <a:lnSpc>
                <a:spcPct val="100000"/>
              </a:lnSpc>
              <a:buClrTx/>
              <a:buSzTx/>
              <a:buFontTx/>
              <a:buNone/>
              <a:defRPr b="1" sz="4000">
                <a:solidFill>
                  <a:srgbClr val="000000"/>
                </a:solidFill>
                <a:latin typeface="Helvetica Neue"/>
                <a:ea typeface="Helvetica Neue"/>
                <a:cs typeface="Helvetica Neue"/>
                <a:sym typeface="Helvetica Neue"/>
              </a:defRPr>
            </a:lvl5pPr>
          </a:lstStyle>
          <a:p>
            <a:pPr/>
            <a:r>
              <a:t>Slide Subtitle</a:t>
            </a:r>
          </a:p>
          <a:p>
            <a:pPr lvl="1"/>
            <a:r>
              <a:t/>
            </a:r>
          </a:p>
          <a:p>
            <a:pPr lvl="2"/>
            <a:r>
              <a:t/>
            </a:r>
          </a:p>
          <a:p>
            <a:pPr lvl="3"/>
            <a:r>
              <a:t/>
            </a:r>
          </a:p>
          <a:p>
            <a:pPr lvl="4"/>
            <a:r>
              <a:t/>
            </a:r>
          </a:p>
        </p:txBody>
      </p:sp>
      <p:sp>
        <p:nvSpPr>
          <p:cNvPr id="270" name="Slide Number"/>
          <p:cNvSpPr txBox="1"/>
          <p:nvPr>
            <p:ph type="sldNum" sz="quarter" idx="2"/>
          </p:nvPr>
        </p:nvSpPr>
        <p:spPr>
          <a:xfrm>
            <a:off x="9010129" y="9845141"/>
            <a:ext cx="258369" cy="249734"/>
          </a:xfrm>
          <a:prstGeom prst="rect">
            <a:avLst/>
          </a:prstGeom>
        </p:spPr>
        <p:txBody>
          <a:bodyPr lIns="38100" tIns="38100" rIns="38100" bIns="38100" anchor="b">
            <a:spAutoFit/>
          </a:bodyPr>
          <a:lstStyle>
            <a:lvl1pPr algn="ctr" defTabSz="438150">
              <a:defRPr sz="12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277" name="Slide Title"/>
          <p:cNvSpPr txBox="1"/>
          <p:nvPr>
            <p:ph type="title" hasCustomPrompt="1"/>
          </p:nvPr>
        </p:nvSpPr>
        <p:spPr>
          <a:xfrm>
            <a:off x="904875" y="714375"/>
            <a:ext cx="16478250" cy="1074872"/>
          </a:xfrm>
          <a:prstGeom prst="rect">
            <a:avLst/>
          </a:prstGeom>
        </p:spPr>
        <p:txBody>
          <a:bodyPr lIns="38100" tIns="38100" rIns="38100" bIns="38100" anchor="t"/>
          <a:lstStyle>
            <a:lvl1pPr defTabSz="1828754">
              <a:lnSpc>
                <a:spcPct val="80000"/>
              </a:lnSpc>
              <a:defRPr b="1" spc="-124" sz="6200">
                <a:solidFill>
                  <a:srgbClr val="004D80"/>
                </a:solidFill>
                <a:latin typeface="Helvetica Neue"/>
                <a:ea typeface="Helvetica Neue"/>
                <a:cs typeface="Helvetica Neue"/>
                <a:sym typeface="Helvetica Neue"/>
              </a:defRPr>
            </a:lvl1pPr>
          </a:lstStyle>
          <a:p>
            <a:pPr/>
            <a:r>
              <a:t>Slide Title</a:t>
            </a:r>
          </a:p>
        </p:txBody>
      </p:sp>
      <p:sp>
        <p:nvSpPr>
          <p:cNvPr id="278" name="Slide Subtitle"/>
          <p:cNvSpPr txBox="1"/>
          <p:nvPr>
            <p:ph type="body" sz="quarter" idx="21" hasCustomPrompt="1"/>
          </p:nvPr>
        </p:nvSpPr>
        <p:spPr>
          <a:xfrm>
            <a:off x="904875" y="1684471"/>
            <a:ext cx="16478250" cy="701086"/>
          </a:xfrm>
          <a:prstGeom prst="rect">
            <a:avLst/>
          </a:prstGeom>
          <a:ln w="3175"/>
        </p:spPr>
        <p:txBody>
          <a:bodyPr lIns="34289" tIns="34289" rIns="34289" bIns="34289"/>
          <a:lstStyle>
            <a:lvl1pPr marL="0" indent="0" defTabSz="619125">
              <a:lnSpc>
                <a:spcPct val="100000"/>
              </a:lnSpc>
              <a:buClrTx/>
              <a:buSzTx/>
              <a:buFontTx/>
              <a:buNone/>
              <a:defRPr b="1" sz="4000">
                <a:solidFill>
                  <a:srgbClr val="000000"/>
                </a:solidFill>
                <a:latin typeface="Helvetica Neue"/>
                <a:ea typeface="Helvetica Neue"/>
                <a:cs typeface="Helvetica Neue"/>
                <a:sym typeface="Helvetica Neue"/>
              </a:defRPr>
            </a:lvl1pPr>
          </a:lstStyle>
          <a:p>
            <a:pPr/>
            <a:r>
              <a:t>Slide Subtitle</a:t>
            </a:r>
          </a:p>
        </p:txBody>
      </p:sp>
      <p:sp>
        <p:nvSpPr>
          <p:cNvPr id="279" name="Body Level One…"/>
          <p:cNvSpPr txBox="1"/>
          <p:nvPr>
            <p:ph type="body" idx="1" hasCustomPrompt="1"/>
          </p:nvPr>
        </p:nvSpPr>
        <p:spPr>
          <a:xfrm>
            <a:off x="904875" y="3186378"/>
            <a:ext cx="16478250" cy="6192009"/>
          </a:xfrm>
          <a:prstGeom prst="rect">
            <a:avLst/>
          </a:prstGeom>
        </p:spPr>
        <p:txBody>
          <a:bodyPr lIns="38100" tIns="38100" rIns="38100" bIns="38100"/>
          <a:lstStyle>
            <a:lvl1pPr defTabSz="1828754">
              <a:lnSpc>
                <a:spcPct val="90000"/>
              </a:lnSpc>
              <a:spcBef>
                <a:spcPts val="3300"/>
              </a:spcBef>
              <a:buClrTx/>
              <a:buSzPct val="123000"/>
              <a:buFontTx/>
              <a:buChar char="•"/>
              <a:defRPr>
                <a:solidFill>
                  <a:srgbClr val="000000"/>
                </a:solidFill>
                <a:latin typeface="Helvetica Neue"/>
                <a:ea typeface="Helvetica Neue"/>
                <a:cs typeface="Helvetica Neue"/>
                <a:sym typeface="Helvetica Neue"/>
              </a:defRPr>
            </a:lvl1pPr>
            <a:lvl2pPr marL="1066800" indent="-457200" defTabSz="1828754">
              <a:lnSpc>
                <a:spcPct val="90000"/>
              </a:lnSpc>
              <a:spcBef>
                <a:spcPts val="3300"/>
              </a:spcBef>
              <a:buClrTx/>
              <a:buSzPct val="123000"/>
              <a:buFontTx/>
              <a:buChar char="•"/>
              <a:defRPr>
                <a:solidFill>
                  <a:srgbClr val="000000"/>
                </a:solidFill>
                <a:latin typeface="Helvetica Neue"/>
                <a:ea typeface="Helvetica Neue"/>
                <a:cs typeface="Helvetica Neue"/>
                <a:sym typeface="Helvetica Neue"/>
              </a:defRPr>
            </a:lvl2pPr>
            <a:lvl3pPr marL="1676400" indent="-457200" defTabSz="1828754">
              <a:lnSpc>
                <a:spcPct val="90000"/>
              </a:lnSpc>
              <a:spcBef>
                <a:spcPts val="3300"/>
              </a:spcBef>
              <a:buClrTx/>
              <a:buSzPct val="123000"/>
              <a:buFontTx/>
              <a:buChar char="•"/>
              <a:defRPr>
                <a:solidFill>
                  <a:srgbClr val="000000"/>
                </a:solidFill>
                <a:latin typeface="Helvetica Neue"/>
                <a:ea typeface="Helvetica Neue"/>
                <a:cs typeface="Helvetica Neue"/>
                <a:sym typeface="Helvetica Neue"/>
              </a:defRPr>
            </a:lvl3pPr>
            <a:lvl4pPr marL="2286000" indent="-457200" defTabSz="1828754">
              <a:lnSpc>
                <a:spcPct val="90000"/>
              </a:lnSpc>
              <a:spcBef>
                <a:spcPts val="3300"/>
              </a:spcBef>
              <a:buClrTx/>
              <a:buSzPct val="123000"/>
              <a:buFontTx/>
              <a:buChar char="•"/>
              <a:defRPr>
                <a:solidFill>
                  <a:srgbClr val="000000"/>
                </a:solidFill>
                <a:latin typeface="Helvetica Neue"/>
                <a:ea typeface="Helvetica Neue"/>
                <a:cs typeface="Helvetica Neue"/>
                <a:sym typeface="Helvetica Neue"/>
              </a:defRPr>
            </a:lvl4pPr>
            <a:lvl5pPr marL="2895600" indent="-457200" defTabSz="1828754">
              <a:lnSpc>
                <a:spcPct val="90000"/>
              </a:lnSpc>
              <a:spcBef>
                <a:spcPts val="3300"/>
              </a:spcBef>
              <a:buClrTx/>
              <a:buSzPct val="123000"/>
              <a:buFontTx/>
              <a:buChar char="•"/>
              <a:defRPr>
                <a:solidFill>
                  <a:srgbClr val="000000"/>
                </a:solidFill>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280" name="Slide Number"/>
          <p:cNvSpPr txBox="1"/>
          <p:nvPr>
            <p:ph type="sldNum" sz="quarter" idx="2"/>
          </p:nvPr>
        </p:nvSpPr>
        <p:spPr>
          <a:xfrm>
            <a:off x="9010129" y="9841965"/>
            <a:ext cx="258369" cy="249734"/>
          </a:xfrm>
          <a:prstGeom prst="rect">
            <a:avLst/>
          </a:prstGeom>
        </p:spPr>
        <p:txBody>
          <a:bodyPr lIns="38100" tIns="38100" rIns="38100" bIns="38100" anchor="b">
            <a:spAutoFit/>
          </a:bodyPr>
          <a:lstStyle>
            <a:lvl1pPr algn="ctr" defTabSz="438150">
              <a:defRPr sz="12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2" name="Google Shape;21;p4"/>
          <p:cNvSpPr/>
          <p:nvPr/>
        </p:nvSpPr>
        <p:spPr>
          <a:xfrm>
            <a:off x="985126" y="2520567"/>
            <a:ext cx="849600" cy="1"/>
          </a:xfrm>
          <a:prstGeom prst="line">
            <a:avLst/>
          </a:prstGeom>
          <a:ln w="38100">
            <a:solidFill>
              <a:schemeClr val="accent4"/>
            </a:solidFill>
          </a:ln>
        </p:spPr>
        <p:txBody>
          <a:bodyPr lIns="0" tIns="0" rIns="0" bIns="0"/>
          <a:lstStyle/>
          <a:p>
            <a:pPr/>
          </a:p>
        </p:txBody>
      </p:sp>
      <p:sp>
        <p:nvSpPr>
          <p:cNvPr id="33" name="Title Text"/>
          <p:cNvSpPr txBox="1"/>
          <p:nvPr>
            <p:ph type="title"/>
          </p:nvPr>
        </p:nvSpPr>
        <p:spPr>
          <a:prstGeom prst="rect">
            <a:avLst/>
          </a:prstGeom>
        </p:spPr>
        <p:txBody>
          <a:bodyPr/>
          <a:lstStyle/>
          <a:p>
            <a:pPr/>
            <a:r>
              <a:t>Title Text</a:t>
            </a:r>
          </a:p>
        </p:txBody>
      </p:sp>
      <p:sp>
        <p:nvSpPr>
          <p:cNvPr id="34" name="Body Level One…"/>
          <p:cNvSpPr txBox="1"/>
          <p:nvPr>
            <p:ph type="body" idx="1"/>
          </p:nvPr>
        </p:nvSpPr>
        <p:spPr>
          <a:xfrm>
            <a:off x="775799" y="2979647"/>
            <a:ext cx="16736402" cy="61578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42" name="Google Shape;26;p5"/>
          <p:cNvSpPr/>
          <p:nvPr/>
        </p:nvSpPr>
        <p:spPr>
          <a:xfrm>
            <a:off x="985126" y="2520567"/>
            <a:ext cx="849600" cy="1"/>
          </a:xfrm>
          <a:prstGeom prst="line">
            <a:avLst/>
          </a:prstGeom>
          <a:ln w="38100">
            <a:solidFill>
              <a:schemeClr val="accent4"/>
            </a:solidFill>
          </a:ln>
        </p:spPr>
        <p:txBody>
          <a:bodyPr lIns="0" tIns="0" rIns="0" bIns="0"/>
          <a:lstStyle/>
          <a:p>
            <a:pPr/>
          </a:p>
        </p:txBody>
      </p:sp>
      <p:sp>
        <p:nvSpPr>
          <p:cNvPr id="43" name="Title Text"/>
          <p:cNvSpPr txBox="1"/>
          <p:nvPr>
            <p:ph type="title"/>
          </p:nvPr>
        </p:nvSpPr>
        <p:spPr>
          <a:prstGeom prst="rect">
            <a:avLst/>
          </a:prstGeom>
        </p:spPr>
        <p:txBody>
          <a:bodyPr/>
          <a:lstStyle/>
          <a:p>
            <a:pPr/>
            <a:r>
              <a:t>Title Text</a:t>
            </a:r>
          </a:p>
        </p:txBody>
      </p:sp>
      <p:sp>
        <p:nvSpPr>
          <p:cNvPr id="44" name="Body Level One…"/>
          <p:cNvSpPr txBox="1"/>
          <p:nvPr>
            <p:ph type="body" sz="half" idx="1"/>
          </p:nvPr>
        </p:nvSpPr>
        <p:spPr>
          <a:xfrm>
            <a:off x="775799" y="2979649"/>
            <a:ext cx="7999802" cy="6157802"/>
          </a:xfrm>
          <a:prstGeom prst="rect">
            <a:avLst/>
          </a:prstGeom>
        </p:spPr>
        <p:txBody>
          <a:bodyPr/>
          <a:lstStyle>
            <a:lvl1pPr indent="-406400">
              <a:buSzPts val="2800"/>
              <a:defRPr sz="2800"/>
            </a:lvl1pPr>
            <a:lvl2pPr marL="977900" indent="-444500">
              <a:buSzPts val="2800"/>
              <a:defRPr sz="2800"/>
            </a:lvl2pPr>
            <a:lvl3pPr marL="1435100" indent="-444500">
              <a:buSzPts val="2800"/>
              <a:defRPr sz="2800"/>
            </a:lvl3pPr>
            <a:lvl4pPr marL="1892300" indent="-444500">
              <a:buSzPts val="2800"/>
              <a:defRPr sz="2800"/>
            </a:lvl4pPr>
            <a:lvl5pPr marL="2349500" indent="-444500">
              <a:buSzPts val="2800"/>
              <a:defRPr sz="2800"/>
            </a:lvl5pPr>
          </a:lstStyle>
          <a:p>
            <a:pPr/>
            <a:r>
              <a:t>Body Level One</a:t>
            </a:r>
          </a:p>
          <a:p>
            <a:pPr lvl="1"/>
            <a:r>
              <a:t>Body Level Two</a:t>
            </a:r>
          </a:p>
          <a:p>
            <a:pPr lvl="2"/>
            <a:r>
              <a:t>Body Level Three</a:t>
            </a:r>
          </a:p>
          <a:p>
            <a:pPr lvl="3"/>
            <a:r>
              <a:t>Body Level Four</a:t>
            </a:r>
          </a:p>
          <a:p>
            <a:pPr lvl="4"/>
            <a:r>
              <a:t>Body Level Five</a:t>
            </a:r>
          </a:p>
        </p:txBody>
      </p:sp>
      <p:sp>
        <p:nvSpPr>
          <p:cNvPr id="45" name="Google Shape;29;p5"/>
          <p:cNvSpPr txBox="1"/>
          <p:nvPr>
            <p:ph type="body" sz="half" idx="21"/>
          </p:nvPr>
        </p:nvSpPr>
        <p:spPr>
          <a:xfrm>
            <a:off x="9512399" y="2979649"/>
            <a:ext cx="7999802" cy="6157802"/>
          </a:xfrm>
          <a:prstGeom prst="rect">
            <a:avLst/>
          </a:prstGeom>
        </p:spPr>
        <p:txBody>
          <a:bodyPr/>
          <a:lstStyle/>
          <a:p>
            <a:pPr indent="-406400">
              <a:buSzPts val="2800"/>
              <a:defRPr sz="2800"/>
            </a:pP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61" name="Google Shape;35;p7"/>
          <p:cNvSpPr/>
          <p:nvPr/>
        </p:nvSpPr>
        <p:spPr>
          <a:xfrm>
            <a:off x="978436" y="2824553"/>
            <a:ext cx="663001" cy="1"/>
          </a:xfrm>
          <a:prstGeom prst="line">
            <a:avLst/>
          </a:prstGeom>
          <a:ln w="38100">
            <a:solidFill>
              <a:schemeClr val="accent4"/>
            </a:solidFill>
          </a:ln>
        </p:spPr>
        <p:txBody>
          <a:bodyPr lIns="0" tIns="0" rIns="0" bIns="0"/>
          <a:lstStyle/>
          <a:p>
            <a:pPr/>
          </a:p>
        </p:txBody>
      </p:sp>
      <p:sp>
        <p:nvSpPr>
          <p:cNvPr id="62" name="Title Text"/>
          <p:cNvSpPr txBox="1"/>
          <p:nvPr>
            <p:ph type="title"/>
          </p:nvPr>
        </p:nvSpPr>
        <p:spPr>
          <a:xfrm>
            <a:off x="775799" y="1111200"/>
            <a:ext cx="5616001" cy="1511400"/>
          </a:xfrm>
          <a:prstGeom prst="rect">
            <a:avLst/>
          </a:prstGeom>
        </p:spPr>
        <p:txBody>
          <a:bodyPr/>
          <a:lstStyle>
            <a:lvl1pPr>
              <a:defRPr sz="4800"/>
            </a:lvl1pPr>
          </a:lstStyle>
          <a:p>
            <a:pPr/>
            <a:r>
              <a:t>Title Text</a:t>
            </a:r>
          </a:p>
        </p:txBody>
      </p:sp>
      <p:sp>
        <p:nvSpPr>
          <p:cNvPr id="63" name="Body Level One…"/>
          <p:cNvSpPr txBox="1"/>
          <p:nvPr>
            <p:ph type="body" sz="quarter" idx="1"/>
          </p:nvPr>
        </p:nvSpPr>
        <p:spPr>
          <a:xfrm>
            <a:off x="775799" y="3188049"/>
            <a:ext cx="5616001" cy="5362201"/>
          </a:xfrm>
          <a:prstGeom prst="rect">
            <a:avLst/>
          </a:prstGeom>
        </p:spPr>
        <p:txBody>
          <a:bodyPr/>
          <a:lstStyle>
            <a:lvl1pPr indent="-381000">
              <a:buSzPts val="2400"/>
              <a:defRPr sz="2400"/>
            </a:lvl1pPr>
            <a:lvl2pPr marL="914400" indent="-381000">
              <a:buSzPts val="2400"/>
              <a:defRPr sz="2400"/>
            </a:lvl2pPr>
            <a:lvl3pPr marL="1371600" indent="-381000">
              <a:buSzPts val="2400"/>
              <a:defRPr sz="2400"/>
            </a:lvl3pPr>
            <a:lvl4pPr marL="1828800" indent="-381000">
              <a:buSzPts val="2400"/>
              <a:defRPr sz="2400"/>
            </a:lvl4pPr>
            <a:lvl5pPr marL="2286000" indent="-381000">
              <a:buSzPts val="2400"/>
              <a:defRPr sz="2400"/>
            </a:lvl5pPr>
          </a:lstStyle>
          <a:p>
            <a:pPr/>
            <a:r>
              <a:t>Body Level One</a:t>
            </a:r>
          </a:p>
          <a:p>
            <a:pPr lvl="1"/>
            <a:r>
              <a:t>Body Level Two</a:t>
            </a:r>
          </a:p>
          <a:p>
            <a:pPr lvl="2"/>
            <a:r>
              <a:t>Body Level Three</a:t>
            </a:r>
          </a:p>
          <a:p>
            <a:pPr lvl="3"/>
            <a:r>
              <a:t>Body Level Four</a:t>
            </a:r>
          </a:p>
          <a:p>
            <a:pPr lvl="4"/>
            <a:r>
              <a:t>Body Level Five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71" name="Title Text"/>
          <p:cNvSpPr txBox="1"/>
          <p:nvPr>
            <p:ph type="title"/>
          </p:nvPr>
        </p:nvSpPr>
        <p:spPr>
          <a:xfrm>
            <a:off x="980500" y="1052699"/>
            <a:ext cx="11237401" cy="8181601"/>
          </a:xfrm>
          <a:prstGeom prst="rect">
            <a:avLst/>
          </a:prstGeom>
        </p:spPr>
        <p:txBody>
          <a:bodyPr anchor="ctr"/>
          <a:lstStyle>
            <a:lvl1pPr>
              <a:defRPr sz="9600"/>
            </a:lvl1pPr>
          </a:lstStyle>
          <a:p>
            <a:pPr/>
            <a:r>
              <a:t>Title Text</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9" name="Google Shape;43;p9"/>
          <p:cNvSpPr/>
          <p:nvPr/>
        </p:nvSpPr>
        <p:spPr>
          <a:xfrm>
            <a:off x="9144000" y="-150"/>
            <a:ext cx="9144000" cy="10287001"/>
          </a:xfrm>
          <a:prstGeom prst="rect">
            <a:avLst/>
          </a:prstGeom>
          <a:solidFill>
            <a:srgbClr val="004065"/>
          </a:solidFill>
          <a:ln w="12700">
            <a:miter lim="400000"/>
          </a:ln>
        </p:spPr>
        <p:txBody>
          <a:bodyPr lIns="0" tIns="0" rIns="0" bIns="0" anchor="ctr"/>
          <a:lstStyle/>
          <a:p>
            <a:pPr>
              <a:defRPr>
                <a:solidFill>
                  <a:srgbClr val="000000"/>
                </a:solidFill>
              </a:defRPr>
            </a:pPr>
          </a:p>
        </p:txBody>
      </p:sp>
      <p:sp>
        <p:nvSpPr>
          <p:cNvPr id="80" name="Google Shape;44;p9"/>
          <p:cNvSpPr/>
          <p:nvPr/>
        </p:nvSpPr>
        <p:spPr>
          <a:xfrm>
            <a:off x="10059350" y="8991006"/>
            <a:ext cx="1081801" cy="1"/>
          </a:xfrm>
          <a:prstGeom prst="line">
            <a:avLst/>
          </a:prstGeom>
          <a:ln w="38100">
            <a:solidFill>
              <a:schemeClr val="accent5"/>
            </a:solidFill>
          </a:ln>
        </p:spPr>
        <p:txBody>
          <a:bodyPr lIns="0" tIns="0" rIns="0" bIns="0"/>
          <a:lstStyle/>
          <a:p>
            <a:pPr/>
          </a:p>
        </p:txBody>
      </p:sp>
      <p:sp>
        <p:nvSpPr>
          <p:cNvPr id="81" name="Title Text"/>
          <p:cNvSpPr txBox="1"/>
          <p:nvPr>
            <p:ph type="title"/>
          </p:nvPr>
        </p:nvSpPr>
        <p:spPr>
          <a:xfrm>
            <a:off x="531000" y="2418150"/>
            <a:ext cx="8090400" cy="3012601"/>
          </a:xfrm>
          <a:prstGeom prst="rect">
            <a:avLst/>
          </a:prstGeom>
        </p:spPr>
        <p:txBody>
          <a:bodyPr/>
          <a:lstStyle>
            <a:lvl1pPr algn="ctr">
              <a:defRPr sz="7600"/>
            </a:lvl1pPr>
          </a:lstStyle>
          <a:p>
            <a:pPr/>
            <a:r>
              <a:t>Title Text</a:t>
            </a:r>
          </a:p>
        </p:txBody>
      </p:sp>
      <p:sp>
        <p:nvSpPr>
          <p:cNvPr id="82" name="Body Level One…"/>
          <p:cNvSpPr txBox="1"/>
          <p:nvPr>
            <p:ph type="body" sz="quarter" idx="1"/>
          </p:nvPr>
        </p:nvSpPr>
        <p:spPr>
          <a:xfrm>
            <a:off x="531000" y="5538001"/>
            <a:ext cx="8090400" cy="2691001"/>
          </a:xfrm>
          <a:prstGeom prst="rect">
            <a:avLst/>
          </a:prstGeom>
        </p:spPr>
        <p:txBody>
          <a:bodyPr/>
          <a:lstStyle>
            <a:lvl1pPr algn="ctr">
              <a:lnSpc>
                <a:spcPct val="100000"/>
              </a:lnSpc>
              <a:buClrTx/>
              <a:buSzTx/>
              <a:buFontTx/>
              <a:buNone/>
              <a:defRPr sz="4200">
                <a:solidFill>
                  <a:schemeClr val="accent5"/>
                </a:solidFill>
              </a:defRPr>
            </a:lvl1pPr>
            <a:lvl2pPr marL="457200" indent="50800" algn="ctr">
              <a:lnSpc>
                <a:spcPct val="100000"/>
              </a:lnSpc>
              <a:buClrTx/>
              <a:buSzTx/>
              <a:buFontTx/>
              <a:buNone/>
              <a:defRPr sz="4200">
                <a:solidFill>
                  <a:schemeClr val="accent5"/>
                </a:solidFill>
              </a:defRPr>
            </a:lvl2pPr>
            <a:lvl3pPr marL="457200" indent="508000" algn="ctr">
              <a:lnSpc>
                <a:spcPct val="100000"/>
              </a:lnSpc>
              <a:buClrTx/>
              <a:buSzTx/>
              <a:buFontTx/>
              <a:buNone/>
              <a:defRPr sz="4200">
                <a:solidFill>
                  <a:schemeClr val="accent5"/>
                </a:solidFill>
              </a:defRPr>
            </a:lvl3pPr>
            <a:lvl4pPr marL="457200" indent="965200" algn="ctr">
              <a:lnSpc>
                <a:spcPct val="100000"/>
              </a:lnSpc>
              <a:buClrTx/>
              <a:buSzTx/>
              <a:buFontTx/>
              <a:buNone/>
              <a:defRPr sz="4200">
                <a:solidFill>
                  <a:schemeClr val="accent5"/>
                </a:solidFill>
              </a:defRPr>
            </a:lvl4pPr>
            <a:lvl5pPr marL="457200" indent="1422400" algn="ctr">
              <a:lnSpc>
                <a:spcPct val="100000"/>
              </a:lnSpc>
              <a:buClrTx/>
              <a:buSzTx/>
              <a:buFontTx/>
              <a:buNone/>
              <a:defRPr sz="4200">
                <a:solidFill>
                  <a:schemeClr val="accent5"/>
                </a:solidFill>
              </a:defRPr>
            </a:lvl5pPr>
          </a:lstStyle>
          <a:p>
            <a:pPr/>
            <a:r>
              <a:t>Body Level One</a:t>
            </a:r>
          </a:p>
          <a:p>
            <a:pPr lvl="1"/>
            <a:r>
              <a:t>Body Level Two</a:t>
            </a:r>
          </a:p>
          <a:p>
            <a:pPr lvl="2"/>
            <a:r>
              <a:t>Body Level Three</a:t>
            </a:r>
          </a:p>
          <a:p>
            <a:pPr lvl="3"/>
            <a:r>
              <a:t>Body Level Four</a:t>
            </a:r>
          </a:p>
          <a:p>
            <a:pPr lvl="4"/>
            <a:r>
              <a:t>Body Level Five</a:t>
            </a:r>
          </a:p>
        </p:txBody>
      </p:sp>
      <p:sp>
        <p:nvSpPr>
          <p:cNvPr id="83" name="Google Shape;47;p9"/>
          <p:cNvSpPr txBox="1"/>
          <p:nvPr>
            <p:ph type="body" sz="half" idx="21"/>
          </p:nvPr>
        </p:nvSpPr>
        <p:spPr>
          <a:xfrm>
            <a:off x="9879000" y="1448399"/>
            <a:ext cx="7674000" cy="7390202"/>
          </a:xfrm>
          <a:prstGeom prst="rect">
            <a:avLst/>
          </a:prstGeom>
        </p:spPr>
        <p:txBody>
          <a:bodyPr anchor="ctr"/>
          <a:lstStyle/>
          <a:p>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91" name="Body Level One…"/>
          <p:cNvSpPr txBox="1"/>
          <p:nvPr>
            <p:ph type="body" sz="quarter" idx="1"/>
          </p:nvPr>
        </p:nvSpPr>
        <p:spPr>
          <a:xfrm>
            <a:off x="638999" y="8467449"/>
            <a:ext cx="11997602" cy="1197601"/>
          </a:xfrm>
          <a:prstGeom prst="rect">
            <a:avLst/>
          </a:prstGeom>
        </p:spPr>
        <p:txBody>
          <a:bodyPr anchor="ctr"/>
          <a:lstStyle>
            <a:lvl1pPr marL="228600" indent="0">
              <a:lnSpc>
                <a:spcPct val="100000"/>
              </a:lnSpc>
              <a:buClrTx/>
              <a:buSzTx/>
              <a:buFontTx/>
              <a:buNone/>
              <a:defRPr>
                <a:latin typeface="Roboto Slab"/>
                <a:ea typeface="Roboto Slab"/>
                <a:cs typeface="Roboto Slab"/>
                <a:sym typeface="Roboto Slab"/>
              </a:defRPr>
            </a:lvl1pPr>
            <a:lvl2pPr>
              <a:lnSpc>
                <a:spcPct val="100000"/>
              </a:lnSpc>
              <a:buClrTx/>
              <a:buFontTx/>
              <a:defRPr>
                <a:latin typeface="Roboto Slab"/>
                <a:ea typeface="Roboto Slab"/>
                <a:cs typeface="Roboto Slab"/>
                <a:sym typeface="Roboto Slab"/>
              </a:defRPr>
            </a:lvl2pPr>
            <a:lvl3pPr>
              <a:lnSpc>
                <a:spcPct val="100000"/>
              </a:lnSpc>
              <a:buClrTx/>
              <a:buFontTx/>
              <a:defRPr>
                <a:latin typeface="Roboto Slab"/>
                <a:ea typeface="Roboto Slab"/>
                <a:cs typeface="Roboto Slab"/>
                <a:sym typeface="Roboto Slab"/>
              </a:defRPr>
            </a:lvl3pPr>
            <a:lvl4pPr>
              <a:lnSpc>
                <a:spcPct val="100000"/>
              </a:lnSpc>
              <a:buClrTx/>
              <a:buFontTx/>
              <a:defRPr>
                <a:latin typeface="Roboto Slab"/>
                <a:ea typeface="Roboto Slab"/>
                <a:cs typeface="Roboto Slab"/>
                <a:sym typeface="Roboto Slab"/>
              </a:defRPr>
            </a:lvl4pPr>
            <a:lvl5pPr>
              <a:lnSpc>
                <a:spcPct val="100000"/>
              </a:lnSpc>
              <a:buClrTx/>
              <a:buFontTx/>
              <a:defRPr>
                <a:latin typeface="Roboto Slab"/>
                <a:ea typeface="Roboto Slab"/>
                <a:cs typeface="Roboto Slab"/>
                <a:sym typeface="Roboto Slab"/>
              </a:defRPr>
            </a:lvl5p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517C"/>
        </a:solidFill>
      </p:bgPr>
    </p:bg>
    <p:spTree>
      <p:nvGrpSpPr>
        <p:cNvPr id="1" name=""/>
        <p:cNvGrpSpPr/>
        <p:nvPr/>
      </p:nvGrpSpPr>
      <p:grpSpPr>
        <a:xfrm>
          <a:off x="0" y="0"/>
          <a:ext cx="0" cy="0"/>
          <a:chOff x="0" y="0"/>
          <a:chExt cx="0" cy="0"/>
        </a:xfrm>
      </p:grpSpPr>
      <p:sp>
        <p:nvSpPr>
          <p:cNvPr id="2" name="Title Text"/>
          <p:cNvSpPr txBox="1"/>
          <p:nvPr>
            <p:ph type="title"/>
          </p:nvPr>
        </p:nvSpPr>
        <p:spPr>
          <a:xfrm>
            <a:off x="775799" y="916049"/>
            <a:ext cx="16736402" cy="1372201"/>
          </a:xfrm>
          <a:prstGeom prst="rect">
            <a:avLst/>
          </a:prstGeom>
          <a:ln w="12700">
            <a:miter lim="400000"/>
          </a:ln>
          <a:extLst>
            <a:ext uri="{C572A759-6A51-4108-AA02-DFA0A04FC94B}">
              <ma14:wrappingTextBoxFlag xmlns:ma14="http://schemas.microsoft.com/office/mac/drawingml/2011/main" val="1"/>
            </a:ext>
          </a:extLst>
        </p:spPr>
        <p:txBody>
          <a:bodyPr lIns="182849" tIns="182849" rIns="182849" bIns="182849" anchor="b">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182849" tIns="182849" rIns="182849" bIns="18284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7381390" y="9384783"/>
            <a:ext cx="660926" cy="670501"/>
          </a:xfrm>
          <a:prstGeom prst="rect">
            <a:avLst/>
          </a:prstGeom>
          <a:ln w="12700">
            <a:miter lim="400000"/>
          </a:ln>
        </p:spPr>
        <p:txBody>
          <a:bodyPr wrap="none" lIns="182849" tIns="182849" rIns="182849" bIns="182849" anchor="ctr">
            <a:normAutofit fontScale="100000" lnSpcReduction="0"/>
          </a:bodyPr>
          <a:lstStyle>
            <a:lvl1pPr algn="r">
              <a:defRPr sz="2000">
                <a:latin typeface="Roboto"/>
                <a:ea typeface="Roboto"/>
                <a:cs typeface="Roboto"/>
                <a:sym typeface="Robo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6000" u="none">
          <a:solidFill>
            <a:srgbClr val="FFFFFF"/>
          </a:solidFill>
          <a:uFillTx/>
          <a:latin typeface="Roboto Slab"/>
          <a:ea typeface="Roboto Slab"/>
          <a:cs typeface="Roboto Slab"/>
          <a:sym typeface="Roboto Slab"/>
        </a:defRPr>
      </a:lvl1pPr>
      <a:lvl2pPr marL="0" marR="0" indent="0" algn="l" defTabSz="914400" rtl="0" latinLnBrk="0">
        <a:lnSpc>
          <a:spcPct val="100000"/>
        </a:lnSpc>
        <a:spcBef>
          <a:spcPts val="0"/>
        </a:spcBef>
        <a:spcAft>
          <a:spcPts val="0"/>
        </a:spcAft>
        <a:buClrTx/>
        <a:buSzTx/>
        <a:buFontTx/>
        <a:buNone/>
        <a:tabLst/>
        <a:defRPr b="0" baseline="0" cap="none" i="0" spc="0" strike="noStrike" sz="6000" u="none">
          <a:solidFill>
            <a:srgbClr val="FFFFFF"/>
          </a:solidFill>
          <a:uFillTx/>
          <a:latin typeface="Roboto Slab"/>
          <a:ea typeface="Roboto Slab"/>
          <a:cs typeface="Roboto Slab"/>
          <a:sym typeface="Roboto Slab"/>
        </a:defRPr>
      </a:lvl2pPr>
      <a:lvl3pPr marL="0" marR="0" indent="0" algn="l" defTabSz="914400" rtl="0" latinLnBrk="0">
        <a:lnSpc>
          <a:spcPct val="100000"/>
        </a:lnSpc>
        <a:spcBef>
          <a:spcPts val="0"/>
        </a:spcBef>
        <a:spcAft>
          <a:spcPts val="0"/>
        </a:spcAft>
        <a:buClrTx/>
        <a:buSzTx/>
        <a:buFontTx/>
        <a:buNone/>
        <a:tabLst/>
        <a:defRPr b="0" baseline="0" cap="none" i="0" spc="0" strike="noStrike" sz="6000" u="none">
          <a:solidFill>
            <a:srgbClr val="FFFFFF"/>
          </a:solidFill>
          <a:uFillTx/>
          <a:latin typeface="Roboto Slab"/>
          <a:ea typeface="Roboto Slab"/>
          <a:cs typeface="Roboto Slab"/>
          <a:sym typeface="Roboto Slab"/>
        </a:defRPr>
      </a:lvl3pPr>
      <a:lvl4pPr marL="0" marR="0" indent="0" algn="l" defTabSz="914400" rtl="0" latinLnBrk="0">
        <a:lnSpc>
          <a:spcPct val="100000"/>
        </a:lnSpc>
        <a:spcBef>
          <a:spcPts val="0"/>
        </a:spcBef>
        <a:spcAft>
          <a:spcPts val="0"/>
        </a:spcAft>
        <a:buClrTx/>
        <a:buSzTx/>
        <a:buFontTx/>
        <a:buNone/>
        <a:tabLst/>
        <a:defRPr b="0" baseline="0" cap="none" i="0" spc="0" strike="noStrike" sz="6000" u="none">
          <a:solidFill>
            <a:srgbClr val="FFFFFF"/>
          </a:solidFill>
          <a:uFillTx/>
          <a:latin typeface="Roboto Slab"/>
          <a:ea typeface="Roboto Slab"/>
          <a:cs typeface="Roboto Slab"/>
          <a:sym typeface="Roboto Slab"/>
        </a:defRPr>
      </a:lvl4pPr>
      <a:lvl5pPr marL="0" marR="0" indent="0" algn="l" defTabSz="914400" rtl="0" latinLnBrk="0">
        <a:lnSpc>
          <a:spcPct val="100000"/>
        </a:lnSpc>
        <a:spcBef>
          <a:spcPts val="0"/>
        </a:spcBef>
        <a:spcAft>
          <a:spcPts val="0"/>
        </a:spcAft>
        <a:buClrTx/>
        <a:buSzTx/>
        <a:buFontTx/>
        <a:buNone/>
        <a:tabLst/>
        <a:defRPr b="0" baseline="0" cap="none" i="0" spc="0" strike="noStrike" sz="6000" u="none">
          <a:solidFill>
            <a:srgbClr val="FFFFFF"/>
          </a:solidFill>
          <a:uFillTx/>
          <a:latin typeface="Roboto Slab"/>
          <a:ea typeface="Roboto Slab"/>
          <a:cs typeface="Roboto Slab"/>
          <a:sym typeface="Roboto Slab"/>
        </a:defRPr>
      </a:lvl5pPr>
      <a:lvl6pPr marL="0" marR="0" indent="0" algn="l" defTabSz="914400" rtl="0" latinLnBrk="0">
        <a:lnSpc>
          <a:spcPct val="100000"/>
        </a:lnSpc>
        <a:spcBef>
          <a:spcPts val="0"/>
        </a:spcBef>
        <a:spcAft>
          <a:spcPts val="0"/>
        </a:spcAft>
        <a:buClrTx/>
        <a:buSzTx/>
        <a:buFontTx/>
        <a:buNone/>
        <a:tabLst/>
        <a:defRPr b="0" baseline="0" cap="none" i="0" spc="0" strike="noStrike" sz="6000" u="none">
          <a:solidFill>
            <a:srgbClr val="FFFFFF"/>
          </a:solidFill>
          <a:uFillTx/>
          <a:latin typeface="Roboto Slab"/>
          <a:ea typeface="Roboto Slab"/>
          <a:cs typeface="Roboto Slab"/>
          <a:sym typeface="Roboto Slab"/>
        </a:defRPr>
      </a:lvl6pPr>
      <a:lvl7pPr marL="0" marR="0" indent="0" algn="l" defTabSz="914400" rtl="0" latinLnBrk="0">
        <a:lnSpc>
          <a:spcPct val="100000"/>
        </a:lnSpc>
        <a:spcBef>
          <a:spcPts val="0"/>
        </a:spcBef>
        <a:spcAft>
          <a:spcPts val="0"/>
        </a:spcAft>
        <a:buClrTx/>
        <a:buSzTx/>
        <a:buFontTx/>
        <a:buNone/>
        <a:tabLst/>
        <a:defRPr b="0" baseline="0" cap="none" i="0" spc="0" strike="noStrike" sz="6000" u="none">
          <a:solidFill>
            <a:srgbClr val="FFFFFF"/>
          </a:solidFill>
          <a:uFillTx/>
          <a:latin typeface="Roboto Slab"/>
          <a:ea typeface="Roboto Slab"/>
          <a:cs typeface="Roboto Slab"/>
          <a:sym typeface="Roboto Slab"/>
        </a:defRPr>
      </a:lvl7pPr>
      <a:lvl8pPr marL="0" marR="0" indent="0" algn="l" defTabSz="914400" rtl="0" latinLnBrk="0">
        <a:lnSpc>
          <a:spcPct val="100000"/>
        </a:lnSpc>
        <a:spcBef>
          <a:spcPts val="0"/>
        </a:spcBef>
        <a:spcAft>
          <a:spcPts val="0"/>
        </a:spcAft>
        <a:buClrTx/>
        <a:buSzTx/>
        <a:buFontTx/>
        <a:buNone/>
        <a:tabLst/>
        <a:defRPr b="0" baseline="0" cap="none" i="0" spc="0" strike="noStrike" sz="6000" u="none">
          <a:solidFill>
            <a:srgbClr val="FFFFFF"/>
          </a:solidFill>
          <a:uFillTx/>
          <a:latin typeface="Roboto Slab"/>
          <a:ea typeface="Roboto Slab"/>
          <a:cs typeface="Roboto Slab"/>
          <a:sym typeface="Roboto Slab"/>
        </a:defRPr>
      </a:lvl8pPr>
      <a:lvl9pPr marL="0" marR="0" indent="0" algn="l" defTabSz="914400" rtl="0" latinLnBrk="0">
        <a:lnSpc>
          <a:spcPct val="100000"/>
        </a:lnSpc>
        <a:spcBef>
          <a:spcPts val="0"/>
        </a:spcBef>
        <a:spcAft>
          <a:spcPts val="0"/>
        </a:spcAft>
        <a:buClrTx/>
        <a:buSzTx/>
        <a:buFontTx/>
        <a:buNone/>
        <a:tabLst/>
        <a:defRPr b="0" baseline="0" cap="none" i="0" spc="0" strike="noStrike" sz="6000" u="none">
          <a:solidFill>
            <a:srgbClr val="FFFFFF"/>
          </a:solidFill>
          <a:uFillTx/>
          <a:latin typeface="Roboto Slab"/>
          <a:ea typeface="Roboto Slab"/>
          <a:cs typeface="Roboto Slab"/>
          <a:sym typeface="Roboto Slab"/>
        </a:defRPr>
      </a:lvl9pPr>
    </p:titleStyle>
    <p:bodyStyle>
      <a:lvl1pPr marL="457200" marR="0" indent="-457200" algn="l" defTabSz="914400" rtl="0" latinLnBrk="0">
        <a:lnSpc>
          <a:spcPct val="115000"/>
        </a:lnSpc>
        <a:spcBef>
          <a:spcPts val="0"/>
        </a:spcBef>
        <a:spcAft>
          <a:spcPts val="0"/>
        </a:spcAft>
        <a:buClr>
          <a:srgbClr val="FFFFFF"/>
        </a:buClr>
        <a:buSzPts val="3600"/>
        <a:buFont typeface="Helvetica"/>
        <a:buChar char="●"/>
        <a:tabLst/>
        <a:defRPr b="0" baseline="0" cap="none" i="0" spc="0" strike="noStrike" sz="3600" u="none">
          <a:solidFill>
            <a:srgbClr val="FFFFFF"/>
          </a:solidFill>
          <a:uFillTx/>
          <a:latin typeface="Roboto"/>
          <a:ea typeface="Roboto"/>
          <a:cs typeface="Roboto"/>
          <a:sym typeface="Roboto"/>
        </a:defRPr>
      </a:lvl1pPr>
      <a:lvl2pPr marL="1030514" marR="0" indent="-522514" algn="l" defTabSz="914400" rtl="0" latinLnBrk="0">
        <a:lnSpc>
          <a:spcPct val="115000"/>
        </a:lnSpc>
        <a:spcBef>
          <a:spcPts val="0"/>
        </a:spcBef>
        <a:spcAft>
          <a:spcPts val="0"/>
        </a:spcAft>
        <a:buClr>
          <a:srgbClr val="FFFFFF"/>
        </a:buClr>
        <a:buSzPts val="3600"/>
        <a:buFont typeface="Helvetica"/>
        <a:buChar char="○"/>
        <a:tabLst/>
        <a:defRPr b="0" baseline="0" cap="none" i="0" spc="0" strike="noStrike" sz="3600" u="none">
          <a:solidFill>
            <a:srgbClr val="FFFFFF"/>
          </a:solidFill>
          <a:uFillTx/>
          <a:latin typeface="Roboto"/>
          <a:ea typeface="Roboto"/>
          <a:cs typeface="Roboto"/>
          <a:sym typeface="Roboto"/>
        </a:defRPr>
      </a:lvl2pPr>
      <a:lvl3pPr marL="1487714" marR="0" indent="-522514" algn="l" defTabSz="914400" rtl="0" latinLnBrk="0">
        <a:lnSpc>
          <a:spcPct val="115000"/>
        </a:lnSpc>
        <a:spcBef>
          <a:spcPts val="0"/>
        </a:spcBef>
        <a:spcAft>
          <a:spcPts val="0"/>
        </a:spcAft>
        <a:buClr>
          <a:srgbClr val="FFFFFF"/>
        </a:buClr>
        <a:buSzPts val="3600"/>
        <a:buFont typeface="Helvetica"/>
        <a:buChar char="■"/>
        <a:tabLst/>
        <a:defRPr b="0" baseline="0" cap="none" i="0" spc="0" strike="noStrike" sz="3600" u="none">
          <a:solidFill>
            <a:srgbClr val="FFFFFF"/>
          </a:solidFill>
          <a:uFillTx/>
          <a:latin typeface="Roboto"/>
          <a:ea typeface="Roboto"/>
          <a:cs typeface="Roboto"/>
          <a:sym typeface="Roboto"/>
        </a:defRPr>
      </a:lvl3pPr>
      <a:lvl4pPr marL="1944914" marR="0" indent="-522514" algn="l" defTabSz="914400" rtl="0" latinLnBrk="0">
        <a:lnSpc>
          <a:spcPct val="115000"/>
        </a:lnSpc>
        <a:spcBef>
          <a:spcPts val="0"/>
        </a:spcBef>
        <a:spcAft>
          <a:spcPts val="0"/>
        </a:spcAft>
        <a:buClr>
          <a:srgbClr val="FFFFFF"/>
        </a:buClr>
        <a:buSzPts val="3600"/>
        <a:buFont typeface="Helvetica"/>
        <a:buChar char="●"/>
        <a:tabLst/>
        <a:defRPr b="0" baseline="0" cap="none" i="0" spc="0" strike="noStrike" sz="3600" u="none">
          <a:solidFill>
            <a:srgbClr val="FFFFFF"/>
          </a:solidFill>
          <a:uFillTx/>
          <a:latin typeface="Roboto"/>
          <a:ea typeface="Roboto"/>
          <a:cs typeface="Roboto"/>
          <a:sym typeface="Roboto"/>
        </a:defRPr>
      </a:lvl4pPr>
      <a:lvl5pPr marL="2402114" marR="0" indent="-522514" algn="l" defTabSz="914400" rtl="0" latinLnBrk="0">
        <a:lnSpc>
          <a:spcPct val="115000"/>
        </a:lnSpc>
        <a:spcBef>
          <a:spcPts val="0"/>
        </a:spcBef>
        <a:spcAft>
          <a:spcPts val="0"/>
        </a:spcAft>
        <a:buClr>
          <a:srgbClr val="FFFFFF"/>
        </a:buClr>
        <a:buSzPts val="3600"/>
        <a:buFont typeface="Helvetica"/>
        <a:buChar char="○"/>
        <a:tabLst/>
        <a:defRPr b="0" baseline="0" cap="none" i="0" spc="0" strike="noStrike" sz="3600" u="none">
          <a:solidFill>
            <a:srgbClr val="FFFFFF"/>
          </a:solidFill>
          <a:uFillTx/>
          <a:latin typeface="Roboto"/>
          <a:ea typeface="Roboto"/>
          <a:cs typeface="Roboto"/>
          <a:sym typeface="Roboto"/>
        </a:defRPr>
      </a:lvl5pPr>
      <a:lvl6pPr marL="2859314" marR="0" indent="-522514" algn="l" defTabSz="914400" rtl="0" latinLnBrk="0">
        <a:lnSpc>
          <a:spcPct val="115000"/>
        </a:lnSpc>
        <a:spcBef>
          <a:spcPts val="0"/>
        </a:spcBef>
        <a:spcAft>
          <a:spcPts val="0"/>
        </a:spcAft>
        <a:buClr>
          <a:srgbClr val="FFFFFF"/>
        </a:buClr>
        <a:buSzPts val="3600"/>
        <a:buFont typeface="Helvetica"/>
        <a:buChar char="■"/>
        <a:tabLst/>
        <a:defRPr b="0" baseline="0" cap="none" i="0" spc="0" strike="noStrike" sz="3600" u="none">
          <a:solidFill>
            <a:srgbClr val="FFFFFF"/>
          </a:solidFill>
          <a:uFillTx/>
          <a:latin typeface="Roboto"/>
          <a:ea typeface="Roboto"/>
          <a:cs typeface="Roboto"/>
          <a:sym typeface="Roboto"/>
        </a:defRPr>
      </a:lvl6pPr>
      <a:lvl7pPr marL="3316514" marR="0" indent="-522514" algn="l" defTabSz="914400" rtl="0" latinLnBrk="0">
        <a:lnSpc>
          <a:spcPct val="115000"/>
        </a:lnSpc>
        <a:spcBef>
          <a:spcPts val="0"/>
        </a:spcBef>
        <a:spcAft>
          <a:spcPts val="0"/>
        </a:spcAft>
        <a:buClr>
          <a:srgbClr val="FFFFFF"/>
        </a:buClr>
        <a:buSzPts val="3600"/>
        <a:buFont typeface="Helvetica"/>
        <a:buChar char="●"/>
        <a:tabLst/>
        <a:defRPr b="0" baseline="0" cap="none" i="0" spc="0" strike="noStrike" sz="3600" u="none">
          <a:solidFill>
            <a:srgbClr val="FFFFFF"/>
          </a:solidFill>
          <a:uFillTx/>
          <a:latin typeface="Roboto"/>
          <a:ea typeface="Roboto"/>
          <a:cs typeface="Roboto"/>
          <a:sym typeface="Roboto"/>
        </a:defRPr>
      </a:lvl7pPr>
      <a:lvl8pPr marL="3773714" marR="0" indent="-522514" algn="l" defTabSz="914400" rtl="0" latinLnBrk="0">
        <a:lnSpc>
          <a:spcPct val="115000"/>
        </a:lnSpc>
        <a:spcBef>
          <a:spcPts val="0"/>
        </a:spcBef>
        <a:spcAft>
          <a:spcPts val="0"/>
        </a:spcAft>
        <a:buClr>
          <a:srgbClr val="FFFFFF"/>
        </a:buClr>
        <a:buSzPts val="3600"/>
        <a:buFont typeface="Helvetica"/>
        <a:buChar char="○"/>
        <a:tabLst/>
        <a:defRPr b="0" baseline="0" cap="none" i="0" spc="0" strike="noStrike" sz="3600" u="none">
          <a:solidFill>
            <a:srgbClr val="FFFFFF"/>
          </a:solidFill>
          <a:uFillTx/>
          <a:latin typeface="Roboto"/>
          <a:ea typeface="Roboto"/>
          <a:cs typeface="Roboto"/>
          <a:sym typeface="Roboto"/>
        </a:defRPr>
      </a:lvl8pPr>
      <a:lvl9pPr marL="4230914" marR="0" indent="-522514" algn="l" defTabSz="914400" rtl="0" latinLnBrk="0">
        <a:lnSpc>
          <a:spcPct val="115000"/>
        </a:lnSpc>
        <a:spcBef>
          <a:spcPts val="0"/>
        </a:spcBef>
        <a:spcAft>
          <a:spcPts val="0"/>
        </a:spcAft>
        <a:buClr>
          <a:srgbClr val="FFFFFF"/>
        </a:buClr>
        <a:buSzPts val="3600"/>
        <a:buFont typeface="Helvetica"/>
        <a:buChar char="■"/>
        <a:tabLst/>
        <a:defRPr b="0" baseline="0" cap="none" i="0" spc="0" strike="noStrike" sz="3600" u="none">
          <a:solidFill>
            <a:srgbClr val="FFFFFF"/>
          </a:solidFill>
          <a:uFillTx/>
          <a:latin typeface="Roboto"/>
          <a:ea typeface="Roboto"/>
          <a:cs typeface="Roboto"/>
          <a:sym typeface="Robo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Roboto"/>
        </a:defRPr>
      </a:lvl1pPr>
      <a:lvl2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Roboto"/>
        </a:defRPr>
      </a:lvl2pPr>
      <a:lvl3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Roboto"/>
        </a:defRPr>
      </a:lvl3pPr>
      <a:lvl4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Roboto"/>
        </a:defRPr>
      </a:lvl4pPr>
      <a:lvl5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Roboto"/>
        </a:defRPr>
      </a:lvl5pPr>
      <a:lvl6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Roboto"/>
        </a:defRPr>
      </a:lvl6pPr>
      <a:lvl7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Roboto"/>
        </a:defRPr>
      </a:lvl7pPr>
      <a:lvl8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Roboto"/>
        </a:defRPr>
      </a:lvl8pPr>
      <a:lvl9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Robo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hyperlink" Target="https://cs682-demo.vercel.app/" TargetMode="External"/><Relationship Id="rId4"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9" name="Google Shape;59;p1"/>
          <p:cNvSpPr/>
          <p:nvPr/>
        </p:nvSpPr>
        <p:spPr>
          <a:xfrm>
            <a:off x="0" y="430463"/>
            <a:ext cx="18288000" cy="2170867"/>
          </a:xfrm>
          <a:prstGeom prst="rect">
            <a:avLst/>
          </a:prstGeom>
          <a:solidFill>
            <a:srgbClr val="92CCDC"/>
          </a:solidFill>
          <a:ln w="3175">
            <a:miter lim="400000"/>
          </a:ln>
        </p:spPr>
        <p:txBody>
          <a:bodyPr lIns="38100" tIns="38100" rIns="38100" bIns="38100" anchor="ctr"/>
          <a:lstStyle/>
          <a:p>
            <a:pPr algn="ctr" defTabSz="619125">
              <a:defRPr sz="2600">
                <a:latin typeface="Calibri"/>
                <a:ea typeface="Calibri"/>
                <a:cs typeface="Calibri"/>
                <a:sym typeface="Calibri"/>
              </a:defRPr>
            </a:pPr>
          </a:p>
        </p:txBody>
      </p:sp>
      <p:sp>
        <p:nvSpPr>
          <p:cNvPr id="290" name="Google Shape;60;p1"/>
          <p:cNvSpPr txBox="1"/>
          <p:nvPr>
            <p:ph type="title"/>
          </p:nvPr>
        </p:nvSpPr>
        <p:spPr>
          <a:prstGeom prst="rect">
            <a:avLst/>
          </a:prstGeom>
          <a:effectLst>
            <a:outerShdw sx="100000" sy="100000" kx="0" ky="0" algn="b" rotWithShape="0" blurRad="152400" dist="50800" dir="5400000">
              <a:srgbClr val="76923C">
                <a:alpha val="40000"/>
              </a:srgbClr>
            </a:outerShdw>
          </a:effectLst>
        </p:spPr>
        <p:txBody>
          <a:bodyPr/>
          <a:lstStyle/>
          <a:p>
            <a:pPr>
              <a:defRPr>
                <a:solidFill>
                  <a:srgbClr val="3F3F3F"/>
                </a:solidFill>
                <a:latin typeface="Calibri"/>
                <a:ea typeface="Calibri"/>
                <a:cs typeface="Calibri"/>
                <a:sym typeface="Calibri"/>
              </a:defRPr>
            </a:pPr>
            <a:r>
              <a:t>Integrated</a:t>
            </a:r>
            <a:r>
              <a:rPr>
                <a:solidFill>
                  <a:srgbClr val="000000"/>
                </a:solidFill>
              </a:rPr>
              <a:t> </a:t>
            </a:r>
            <a:r>
              <a:rPr>
                <a:solidFill>
                  <a:srgbClr val="C0504D"/>
                </a:solidFill>
              </a:rPr>
              <a:t>Smart</a:t>
            </a:r>
            <a:r>
              <a:rPr>
                <a:solidFill>
                  <a:srgbClr val="000000"/>
                </a:solidFill>
              </a:rPr>
              <a:t> </a:t>
            </a:r>
            <a:r>
              <a:t>and</a:t>
            </a:r>
            <a:r>
              <a:rPr>
                <a:solidFill>
                  <a:srgbClr val="000000"/>
                </a:solidFill>
              </a:rPr>
              <a:t> </a:t>
            </a:r>
            <a:r>
              <a:rPr>
                <a:solidFill>
                  <a:srgbClr val="00B050"/>
                </a:solidFill>
              </a:rPr>
              <a:t>Contactless</a:t>
            </a:r>
            <a:r>
              <a:rPr>
                <a:solidFill>
                  <a:srgbClr val="000000"/>
                </a:solidFill>
              </a:rPr>
              <a:t> </a:t>
            </a:r>
            <a:r>
              <a:t>Ordering</a:t>
            </a:r>
            <a:r>
              <a:rPr>
                <a:solidFill>
                  <a:srgbClr val="000000"/>
                </a:solidFill>
              </a:rPr>
              <a:t> </a:t>
            </a:r>
            <a:r>
              <a:t>System</a:t>
            </a:r>
          </a:p>
        </p:txBody>
      </p:sp>
      <p:sp>
        <p:nvSpPr>
          <p:cNvPr id="291" name="Google Shape;61;p1"/>
          <p:cNvSpPr txBox="1"/>
          <p:nvPr/>
        </p:nvSpPr>
        <p:spPr>
          <a:xfrm>
            <a:off x="982987" y="5841043"/>
            <a:ext cx="6277275" cy="483325"/>
          </a:xfrm>
          <a:prstGeom prst="rect">
            <a:avLst/>
          </a:prstGeom>
          <a:ln w="12700">
            <a:miter lim="400000"/>
          </a:ln>
          <a:extLst>
            <a:ext uri="{C572A759-6A51-4108-AA02-DFA0A04FC94B}">
              <ma14:wrappingTextBoxFlag xmlns:ma14="http://schemas.microsoft.com/office/mac/drawingml/2011/main" val="1"/>
            </a:ext>
          </a:extLst>
        </p:spPr>
        <p:txBody>
          <a:bodyPr lIns="68550" tIns="68550" rIns="68550" bIns="68550" anchor="ctr">
            <a:spAutoFit/>
          </a:bodyPr>
          <a:lstStyle>
            <a:lvl1pPr defTabSz="1828754">
              <a:lnSpc>
                <a:spcPct val="90000"/>
              </a:lnSpc>
              <a:spcBef>
                <a:spcPts val="3300"/>
              </a:spcBef>
              <a:defRPr b="1" sz="2600">
                <a:solidFill>
                  <a:srgbClr val="366092"/>
                </a:solidFill>
                <a:latin typeface="Calibri"/>
                <a:ea typeface="Calibri"/>
                <a:cs typeface="Calibri"/>
                <a:sym typeface="Calibri"/>
              </a:defRPr>
            </a:lvl1pPr>
          </a:lstStyle>
          <a:p>
            <a:pPr/>
            <a:r>
              <a:t>FURTHER STEP TOWARDS DIGITALIZED LIFE</a:t>
            </a:r>
          </a:p>
        </p:txBody>
      </p:sp>
      <p:sp>
        <p:nvSpPr>
          <p:cNvPr id="292" name="Google Shape;62;p1"/>
          <p:cNvSpPr/>
          <p:nvPr/>
        </p:nvSpPr>
        <p:spPr>
          <a:xfrm>
            <a:off x="914474" y="6506995"/>
            <a:ext cx="6414301" cy="1"/>
          </a:xfrm>
          <a:prstGeom prst="line">
            <a:avLst/>
          </a:prstGeom>
          <a:ln w="38100">
            <a:solidFill>
              <a:srgbClr val="B2A0C7"/>
            </a:solidFill>
          </a:ln>
        </p:spPr>
        <p:txBody>
          <a:bodyPr lIns="38100" tIns="38100" rIns="38100" bIns="38100" anchor="ctr"/>
          <a:lstStyle/>
          <a:p>
            <a:pPr defTabSz="1828754">
              <a:lnSpc>
                <a:spcPct val="90000"/>
              </a:lnSpc>
              <a:spcBef>
                <a:spcPts val="3300"/>
              </a:spcBef>
              <a:defRPr sz="3600">
                <a:solidFill>
                  <a:srgbClr val="000000"/>
                </a:solidFill>
                <a:latin typeface="Helvetica Neue"/>
                <a:ea typeface="Helvetica Neue"/>
                <a:cs typeface="Helvetica Neue"/>
                <a:sym typeface="Helvetica Neue"/>
              </a:defRPr>
            </a:pPr>
          </a:p>
        </p:txBody>
      </p:sp>
      <p:sp>
        <p:nvSpPr>
          <p:cNvPr id="293" name="Google Shape;63;p1"/>
          <p:cNvSpPr txBox="1"/>
          <p:nvPr/>
        </p:nvSpPr>
        <p:spPr>
          <a:xfrm>
            <a:off x="982987" y="6689623"/>
            <a:ext cx="3837568" cy="483325"/>
          </a:xfrm>
          <a:prstGeom prst="rect">
            <a:avLst/>
          </a:prstGeom>
          <a:ln w="12700">
            <a:miter lim="400000"/>
          </a:ln>
          <a:extLst>
            <a:ext uri="{C572A759-6A51-4108-AA02-DFA0A04FC94B}">
              <ma14:wrappingTextBoxFlag xmlns:ma14="http://schemas.microsoft.com/office/mac/drawingml/2011/main" val="1"/>
            </a:ext>
          </a:extLst>
        </p:spPr>
        <p:txBody>
          <a:bodyPr lIns="68550" tIns="68550" rIns="68550" bIns="68550" anchor="ctr">
            <a:spAutoFit/>
          </a:bodyPr>
          <a:lstStyle>
            <a:lvl1pPr defTabSz="1828754">
              <a:lnSpc>
                <a:spcPct val="90000"/>
              </a:lnSpc>
              <a:spcBef>
                <a:spcPts val="3300"/>
              </a:spcBef>
              <a:defRPr sz="2600">
                <a:solidFill>
                  <a:srgbClr val="494429"/>
                </a:solidFill>
                <a:latin typeface="Calibri"/>
                <a:ea typeface="Calibri"/>
                <a:cs typeface="Calibri"/>
                <a:sym typeface="Calibri"/>
              </a:defRPr>
            </a:lvl1pPr>
          </a:lstStyle>
          <a:p>
            <a:pPr/>
            <a:r>
              <a:t>K. Verma, S. Chen, X. Zhou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Detailed Financials for a 10-year timeframe"/>
          <p:cNvSpPr txBox="1"/>
          <p:nvPr>
            <p:ph type="title"/>
          </p:nvPr>
        </p:nvSpPr>
        <p:spPr>
          <a:xfrm>
            <a:off x="1106952" y="2128995"/>
            <a:ext cx="15577289" cy="4361442"/>
          </a:xfrm>
          <a:prstGeom prst="rect">
            <a:avLst/>
          </a:prstGeom>
        </p:spPr>
        <p:txBody>
          <a:bodyPr lIns="274274" tIns="274274" rIns="274274" bIns="274274" anchor="b"/>
          <a:lstStyle>
            <a:lvl1pPr>
              <a:defRPr b="1" spc="-148" sz="7400">
                <a:latin typeface="+mn-lt"/>
                <a:ea typeface="+mn-ea"/>
                <a:cs typeface="+mn-cs"/>
                <a:sym typeface="Arial"/>
              </a:defRPr>
            </a:lvl1pPr>
          </a:lstStyle>
          <a:p>
            <a:pPr/>
            <a:r>
              <a:t>Detailed Financials for a 10-year timeframe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2547C"/>
        </a:solidFill>
      </p:bgPr>
    </p:bg>
    <p:spTree>
      <p:nvGrpSpPr>
        <p:cNvPr id="1" name=""/>
        <p:cNvGrpSpPr/>
        <p:nvPr/>
      </p:nvGrpSpPr>
      <p:grpSpPr>
        <a:xfrm>
          <a:off x="0" y="0"/>
          <a:ext cx="0" cy="0"/>
          <a:chOff x="0" y="0"/>
          <a:chExt cx="0" cy="0"/>
        </a:xfrm>
      </p:grpSpPr>
      <p:sp>
        <p:nvSpPr>
          <p:cNvPr id="340" name="Rounded Rectangle"/>
          <p:cNvSpPr/>
          <p:nvPr/>
        </p:nvSpPr>
        <p:spPr>
          <a:xfrm>
            <a:off x="775799" y="769993"/>
            <a:ext cx="16736401" cy="8747014"/>
          </a:xfrm>
          <a:prstGeom prst="roundRect">
            <a:avLst>
              <a:gd name="adj" fmla="val 9754"/>
            </a:avLst>
          </a:prstGeom>
          <a:blipFill>
            <a:blip r:embed="rId3"/>
          </a:blipFill>
          <a:ln w="3175">
            <a:miter lim="400000"/>
          </a:ln>
        </p:spPr>
        <p:txBody>
          <a:bodyPr lIns="38100" tIns="38100" rIns="38100" bIns="38100" anchor="ctr"/>
          <a:lstStyle/>
          <a:p>
            <a:pPr algn="ctr" defTabSz="619125">
              <a:defRPr sz="2400">
                <a:solidFill>
                  <a:srgbClr val="000000"/>
                </a:solidFill>
                <a:latin typeface="Helvetica Neue Medium"/>
                <a:ea typeface="Helvetica Neue Medium"/>
                <a:cs typeface="Helvetica Neue Medium"/>
                <a:sym typeface="Helvetica Neue Medium"/>
              </a:defRPr>
            </a:pPr>
          </a:p>
        </p:txBody>
      </p:sp>
      <p:sp>
        <p:nvSpPr>
          <p:cNvPr id="341" name="Candidate 1: Custom-build"/>
          <p:cNvSpPr txBox="1"/>
          <p:nvPr/>
        </p:nvSpPr>
        <p:spPr>
          <a:xfrm>
            <a:off x="1272238" y="1044174"/>
            <a:ext cx="15716952" cy="1372201"/>
          </a:xfrm>
          <a:prstGeom prst="rect">
            <a:avLst/>
          </a:prstGeom>
          <a:ln w="12700">
            <a:miter lim="400000"/>
          </a:ln>
          <a:extLst>
            <a:ext uri="{C572A759-6A51-4108-AA02-DFA0A04FC94B}">
              <ma14:wrappingTextBoxFlag xmlns:ma14="http://schemas.microsoft.com/office/mac/drawingml/2011/main" val="1"/>
            </a:ext>
          </a:extLst>
        </p:spPr>
        <p:txBody>
          <a:bodyPr lIns="274274" tIns="274274" rIns="274274" bIns="274274" anchor="b">
            <a:normAutofit fontScale="100000" lnSpcReduction="0"/>
          </a:bodyPr>
          <a:lstStyle>
            <a:lvl1pPr defTabSz="1243552">
              <a:lnSpc>
                <a:spcPct val="80000"/>
              </a:lnSpc>
              <a:defRPr b="1" spc="-116" sz="5848"/>
            </a:lvl1pPr>
          </a:lstStyle>
          <a:p>
            <a:pPr/>
            <a:r>
              <a:t>Candidate 1: Custom-build</a:t>
            </a:r>
          </a:p>
        </p:txBody>
      </p:sp>
      <p:graphicFrame>
        <p:nvGraphicFramePr>
          <p:cNvPr id="342" name="Table"/>
          <p:cNvGraphicFramePr/>
          <p:nvPr/>
        </p:nvGraphicFramePr>
        <p:xfrm>
          <a:off x="2174400" y="2334900"/>
          <a:ext cx="6751111" cy="685047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3373967"/>
                <a:gridCol w="3373967"/>
              </a:tblGrid>
              <a:tr h="622481">
                <a:tc>
                  <a:txBody>
                    <a:bodyPr/>
                    <a:lstStyle/>
                    <a:p>
                      <a:pPr algn="ctr">
                        <a:tabLst>
                          <a:tab pos="1244600" algn="l"/>
                        </a:tabLst>
                        <a:defRPr b="0" sz="1800">
                          <a:solidFill>
                            <a:srgbClr val="000000"/>
                          </a:solidFill>
                        </a:defRPr>
                      </a:pPr>
                      <a:r>
                        <a:rPr sz="2400">
                          <a:solidFill>
                            <a:srgbClr val="FFFFFF"/>
                          </a:solidFill>
                          <a:latin typeface="Helvetica Neue Medium"/>
                          <a:ea typeface="Helvetica Neue Medium"/>
                          <a:cs typeface="Helvetica Neue Medium"/>
                          <a:sym typeface="Helvetica Neue Medium"/>
                        </a:rPr>
                        <a:t>Item</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solidFill>
                            <a:srgbClr val="FFFFFF"/>
                          </a:solidFill>
                          <a:latin typeface="Helvetica Neue Medium"/>
                          <a:ea typeface="Helvetica Neue Medium"/>
                          <a:cs typeface="Helvetica Neue Medium"/>
                          <a:sym typeface="Helvetica Neue Medium"/>
                        </a:rPr>
                        <a:t>Amount</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000000"/>
                      </a:solidFill>
                      <a:miter lim="400000"/>
                    </a:lnT>
                    <a:lnB w="3175">
                      <a:solidFill>
                        <a:srgbClr val="5B5A5A"/>
                      </a:solidFill>
                      <a:miter lim="400000"/>
                    </a:lnB>
                    <a:solidFill>
                      <a:srgbClr val="0076BA"/>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Initial Cost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$490,000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operating cost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$55,000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Revenue gain</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$160,000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cost savings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$35,000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Total Benefit (10 yrs)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$1,950,000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Total Cost (10 yrs)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$985,000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Net benefit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$965,000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ROI</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98%</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Payback period</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~2.8 years</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8"/>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NPV (10 yrs) </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$753,000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000000"/>
                      </a:solidFill>
                      <a:miter lim="400000"/>
                    </a:lnB>
                    <a:solidFill>
                      <a:srgbClr val="D5D5D5"/>
                    </a:solidFill>
                  </a:tcPr>
                </a:tc>
              </a:tr>
            </a:tbl>
          </a:graphicData>
        </a:graphic>
      </p:graphicFrame>
      <p:pic>
        <p:nvPicPr>
          <p:cNvPr id="343" name="unknown.png" descr="unknown.png"/>
          <p:cNvPicPr>
            <a:picLocks noChangeAspect="1"/>
          </p:cNvPicPr>
          <p:nvPr/>
        </p:nvPicPr>
        <p:blipFill>
          <a:blip r:embed="rId4">
            <a:extLst/>
          </a:blip>
          <a:stretch>
            <a:fillRect/>
          </a:stretch>
        </p:blipFill>
        <p:spPr>
          <a:xfrm>
            <a:off x="9707082" y="3512995"/>
            <a:ext cx="7252976" cy="448475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2547C"/>
        </a:solidFill>
      </p:bgPr>
    </p:bg>
    <p:spTree>
      <p:nvGrpSpPr>
        <p:cNvPr id="1" name=""/>
        <p:cNvGrpSpPr/>
        <p:nvPr/>
      </p:nvGrpSpPr>
      <p:grpSpPr>
        <a:xfrm>
          <a:off x="0" y="0"/>
          <a:ext cx="0" cy="0"/>
          <a:chOff x="0" y="0"/>
          <a:chExt cx="0" cy="0"/>
        </a:xfrm>
      </p:grpSpPr>
      <p:sp>
        <p:nvSpPr>
          <p:cNvPr id="347" name="Rounded Rectangle"/>
          <p:cNvSpPr/>
          <p:nvPr/>
        </p:nvSpPr>
        <p:spPr>
          <a:xfrm>
            <a:off x="775799" y="769993"/>
            <a:ext cx="16736401" cy="8747014"/>
          </a:xfrm>
          <a:prstGeom prst="roundRect">
            <a:avLst>
              <a:gd name="adj" fmla="val 9754"/>
            </a:avLst>
          </a:prstGeom>
          <a:blipFill>
            <a:blip r:embed="rId3"/>
          </a:blipFill>
          <a:ln w="3175">
            <a:miter lim="400000"/>
          </a:ln>
        </p:spPr>
        <p:txBody>
          <a:bodyPr lIns="38100" tIns="38100" rIns="38100" bIns="38100" anchor="ctr"/>
          <a:lstStyle/>
          <a:p>
            <a:pPr algn="ctr" defTabSz="619125">
              <a:defRPr sz="2400">
                <a:solidFill>
                  <a:srgbClr val="000000"/>
                </a:solidFill>
                <a:latin typeface="Helvetica Neue Medium"/>
                <a:ea typeface="Helvetica Neue Medium"/>
                <a:cs typeface="Helvetica Neue Medium"/>
                <a:sym typeface="Helvetica Neue Medium"/>
              </a:defRPr>
            </a:pPr>
          </a:p>
        </p:txBody>
      </p:sp>
      <p:pic>
        <p:nvPicPr>
          <p:cNvPr id="348" name="unknown.png" descr="unknown.png"/>
          <p:cNvPicPr>
            <a:picLocks noChangeAspect="1"/>
          </p:cNvPicPr>
          <p:nvPr/>
        </p:nvPicPr>
        <p:blipFill>
          <a:blip r:embed="rId4">
            <a:extLst/>
          </a:blip>
          <a:stretch>
            <a:fillRect/>
          </a:stretch>
        </p:blipFill>
        <p:spPr>
          <a:xfrm>
            <a:off x="9689380" y="3522994"/>
            <a:ext cx="7220636" cy="4464760"/>
          </a:xfrm>
          <a:prstGeom prst="rect">
            <a:avLst/>
          </a:prstGeom>
          <a:ln w="12700">
            <a:miter lim="400000"/>
          </a:ln>
        </p:spPr>
      </p:pic>
      <p:sp>
        <p:nvSpPr>
          <p:cNvPr id="349" name="Candidate 2: Toast POS"/>
          <p:cNvSpPr txBox="1"/>
          <p:nvPr/>
        </p:nvSpPr>
        <p:spPr>
          <a:xfrm>
            <a:off x="1272238" y="1044174"/>
            <a:ext cx="15716952" cy="1372201"/>
          </a:xfrm>
          <a:prstGeom prst="rect">
            <a:avLst/>
          </a:prstGeom>
          <a:ln w="12700">
            <a:miter lim="400000"/>
          </a:ln>
          <a:extLst>
            <a:ext uri="{C572A759-6A51-4108-AA02-DFA0A04FC94B}">
              <ma14:wrappingTextBoxFlag xmlns:ma14="http://schemas.microsoft.com/office/mac/drawingml/2011/main" val="1"/>
            </a:ext>
          </a:extLst>
        </p:spPr>
        <p:txBody>
          <a:bodyPr lIns="274274" tIns="274274" rIns="274274" bIns="274274" anchor="b">
            <a:normAutofit fontScale="100000" lnSpcReduction="0"/>
          </a:bodyPr>
          <a:lstStyle>
            <a:lvl1pPr defTabSz="1243552">
              <a:lnSpc>
                <a:spcPct val="80000"/>
              </a:lnSpc>
              <a:defRPr b="1" spc="-116" sz="5848"/>
            </a:lvl1pPr>
          </a:lstStyle>
          <a:p>
            <a:pPr/>
            <a:r>
              <a:t>Candidate 2: Toast POS</a:t>
            </a:r>
          </a:p>
        </p:txBody>
      </p:sp>
      <p:graphicFrame>
        <p:nvGraphicFramePr>
          <p:cNvPr id="350" name="Table"/>
          <p:cNvGraphicFramePr/>
          <p:nvPr/>
        </p:nvGraphicFramePr>
        <p:xfrm>
          <a:off x="2174400" y="2334900"/>
          <a:ext cx="6751111" cy="685047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3373967"/>
                <a:gridCol w="3373967"/>
              </a:tblGrid>
              <a:tr h="622481">
                <a:tc>
                  <a:txBody>
                    <a:bodyPr/>
                    <a:lstStyle/>
                    <a:p>
                      <a:pPr algn="ctr">
                        <a:tabLst>
                          <a:tab pos="1244600" algn="l"/>
                        </a:tabLst>
                        <a:defRPr b="0" sz="1800">
                          <a:solidFill>
                            <a:srgbClr val="000000"/>
                          </a:solidFill>
                        </a:defRPr>
                      </a:pPr>
                      <a:r>
                        <a:rPr sz="2400">
                          <a:solidFill>
                            <a:srgbClr val="FFFFFF"/>
                          </a:solidFill>
                          <a:latin typeface="Helvetica Neue Medium"/>
                          <a:ea typeface="Helvetica Neue Medium"/>
                          <a:cs typeface="Helvetica Neue Medium"/>
                          <a:sym typeface="Helvetica Neue Medium"/>
                        </a:rPr>
                        <a:t>Item</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solidFill>
                            <a:srgbClr val="FFFFFF"/>
                          </a:solidFill>
                          <a:latin typeface="Helvetica Neue Medium"/>
                          <a:ea typeface="Helvetica Neue Medium"/>
                          <a:cs typeface="Helvetica Neue Medium"/>
                          <a:sym typeface="Helvetica Neue Medium"/>
                        </a:rPr>
                        <a:t>Amount</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000000"/>
                      </a:solidFill>
                      <a:miter lim="400000"/>
                    </a:lnT>
                    <a:lnB w="3175">
                      <a:solidFill>
                        <a:srgbClr val="5B5A5A"/>
                      </a:solidFill>
                      <a:miter lim="400000"/>
                    </a:lnB>
                    <a:solidFill>
                      <a:srgbClr val="0076BA"/>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Initial Cost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$100,000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operating cost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$40,000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Revenue gain</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$145,000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cost savings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$30,000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Total Benefit (10 yrs)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$1,750,000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Total Cost (10 yrs)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$460,000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Net benefit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$1,290,000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ROI</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280%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Payback period</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~1.8 years</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8"/>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NPV (10 yrs) </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$865,000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000000"/>
                      </a:solidFill>
                      <a:miter lim="400000"/>
                    </a:lnB>
                    <a:solidFill>
                      <a:srgbClr val="D5D5D5"/>
                    </a:solidFill>
                  </a:tcPr>
                </a:tc>
              </a:tr>
            </a:tbl>
          </a:graphicData>
        </a:graphic>
      </p:graphicFrame>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2547C"/>
        </a:solidFill>
      </p:bgPr>
    </p:bg>
    <p:spTree>
      <p:nvGrpSpPr>
        <p:cNvPr id="1" name=""/>
        <p:cNvGrpSpPr/>
        <p:nvPr/>
      </p:nvGrpSpPr>
      <p:grpSpPr>
        <a:xfrm>
          <a:off x="0" y="0"/>
          <a:ext cx="0" cy="0"/>
          <a:chOff x="0" y="0"/>
          <a:chExt cx="0" cy="0"/>
        </a:xfrm>
      </p:grpSpPr>
      <p:sp>
        <p:nvSpPr>
          <p:cNvPr id="354" name="Rounded Rectangle"/>
          <p:cNvSpPr/>
          <p:nvPr/>
        </p:nvSpPr>
        <p:spPr>
          <a:xfrm>
            <a:off x="775799" y="769993"/>
            <a:ext cx="16736401" cy="8747014"/>
          </a:xfrm>
          <a:prstGeom prst="roundRect">
            <a:avLst>
              <a:gd name="adj" fmla="val 9754"/>
            </a:avLst>
          </a:prstGeom>
          <a:blipFill>
            <a:blip r:embed="rId3"/>
          </a:blipFill>
          <a:ln w="3175">
            <a:miter lim="400000"/>
          </a:ln>
        </p:spPr>
        <p:txBody>
          <a:bodyPr lIns="38100" tIns="38100" rIns="38100" bIns="38100" anchor="ctr"/>
          <a:lstStyle/>
          <a:p>
            <a:pPr algn="ctr" defTabSz="619125">
              <a:defRPr sz="2400">
                <a:solidFill>
                  <a:srgbClr val="000000"/>
                </a:solidFill>
                <a:latin typeface="Helvetica Neue Medium"/>
                <a:ea typeface="Helvetica Neue Medium"/>
                <a:cs typeface="Helvetica Neue Medium"/>
                <a:sym typeface="Helvetica Neue Medium"/>
              </a:defRPr>
            </a:pPr>
          </a:p>
        </p:txBody>
      </p:sp>
      <p:pic>
        <p:nvPicPr>
          <p:cNvPr id="355" name="unknown.png" descr="unknown.png"/>
          <p:cNvPicPr>
            <a:picLocks noChangeAspect="1"/>
          </p:cNvPicPr>
          <p:nvPr/>
        </p:nvPicPr>
        <p:blipFill>
          <a:blip r:embed="rId4">
            <a:extLst/>
          </a:blip>
          <a:stretch>
            <a:fillRect/>
          </a:stretch>
        </p:blipFill>
        <p:spPr>
          <a:xfrm>
            <a:off x="9699601" y="3510676"/>
            <a:ext cx="7260478" cy="4489396"/>
          </a:xfrm>
          <a:prstGeom prst="rect">
            <a:avLst/>
          </a:prstGeom>
          <a:ln w="12700">
            <a:miter lim="400000"/>
          </a:ln>
        </p:spPr>
      </p:pic>
      <p:sp>
        <p:nvSpPr>
          <p:cNvPr id="356" name="Candidate 3: GloriaLink Add-on"/>
          <p:cNvSpPr txBox="1"/>
          <p:nvPr/>
        </p:nvSpPr>
        <p:spPr>
          <a:xfrm>
            <a:off x="1272238" y="1044174"/>
            <a:ext cx="15716952" cy="1372201"/>
          </a:xfrm>
          <a:prstGeom prst="rect">
            <a:avLst/>
          </a:prstGeom>
          <a:ln w="12700">
            <a:miter lim="400000"/>
          </a:ln>
          <a:extLst>
            <a:ext uri="{C572A759-6A51-4108-AA02-DFA0A04FC94B}">
              <ma14:wrappingTextBoxFlag xmlns:ma14="http://schemas.microsoft.com/office/mac/drawingml/2011/main" val="1"/>
            </a:ext>
          </a:extLst>
        </p:spPr>
        <p:txBody>
          <a:bodyPr lIns="274274" tIns="274274" rIns="274274" bIns="274274" anchor="b">
            <a:normAutofit fontScale="100000" lnSpcReduction="0"/>
          </a:bodyPr>
          <a:lstStyle>
            <a:lvl1pPr defTabSz="1243552">
              <a:lnSpc>
                <a:spcPct val="80000"/>
              </a:lnSpc>
              <a:defRPr b="1" spc="-116" sz="5848"/>
            </a:lvl1pPr>
          </a:lstStyle>
          <a:p>
            <a:pPr/>
            <a:r>
              <a:t>Candidate 3: GloriaLink Add-on</a:t>
            </a:r>
          </a:p>
        </p:txBody>
      </p:sp>
      <p:graphicFrame>
        <p:nvGraphicFramePr>
          <p:cNvPr id="357" name="Table"/>
          <p:cNvGraphicFramePr/>
          <p:nvPr/>
        </p:nvGraphicFramePr>
        <p:xfrm>
          <a:off x="2174400" y="2334900"/>
          <a:ext cx="6751111" cy="685047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3373967"/>
                <a:gridCol w="3373967"/>
              </a:tblGrid>
              <a:tr h="622481">
                <a:tc>
                  <a:txBody>
                    <a:bodyPr/>
                    <a:lstStyle/>
                    <a:p>
                      <a:pPr algn="ctr">
                        <a:tabLst>
                          <a:tab pos="1244600" algn="l"/>
                        </a:tabLst>
                        <a:defRPr b="0" sz="1800">
                          <a:solidFill>
                            <a:srgbClr val="000000"/>
                          </a:solidFill>
                        </a:defRPr>
                      </a:pPr>
                      <a:r>
                        <a:rPr sz="2400">
                          <a:solidFill>
                            <a:srgbClr val="FFFFFF"/>
                          </a:solidFill>
                          <a:latin typeface="Helvetica Neue Medium"/>
                          <a:ea typeface="Helvetica Neue Medium"/>
                          <a:cs typeface="Helvetica Neue Medium"/>
                          <a:sym typeface="Helvetica Neue Medium"/>
                        </a:rPr>
                        <a:t>Item</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solidFill>
                            <a:srgbClr val="FFFFFF"/>
                          </a:solidFill>
                          <a:latin typeface="Helvetica Neue Medium"/>
                          <a:ea typeface="Helvetica Neue Medium"/>
                          <a:cs typeface="Helvetica Neue Medium"/>
                          <a:sym typeface="Helvetica Neue Medium"/>
                        </a:rPr>
                        <a:t>Amount</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000000"/>
                      </a:solidFill>
                      <a:miter lim="400000"/>
                    </a:lnT>
                    <a:lnB w="3175">
                      <a:solidFill>
                        <a:srgbClr val="5B5A5A"/>
                      </a:solidFill>
                      <a:miter lim="400000"/>
                    </a:lnB>
                    <a:solidFill>
                      <a:srgbClr val="0076BA"/>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Initial Cost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$65,000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operating cost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$30,000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Revenue gain</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$125,000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cost savings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$25,000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Total Benefit (10 yrs)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$1,500,000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Total Cost (10 yrs)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$335,000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Net benefit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$1,165,000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ROI</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348%</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Payback period</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~1.3 years</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8"/>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NPV (10 yrs) </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$774,000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000000"/>
                      </a:solidFill>
                      <a:miter lim="400000"/>
                    </a:lnB>
                    <a:solidFill>
                      <a:srgbClr val="D5D5D5"/>
                    </a:solidFill>
                  </a:tcPr>
                </a:tc>
              </a:tr>
            </a:tbl>
          </a:graphicData>
        </a:graphic>
      </p:graphicFrame>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2547C"/>
        </a:solidFill>
      </p:bgPr>
    </p:bg>
    <p:spTree>
      <p:nvGrpSpPr>
        <p:cNvPr id="1" name=""/>
        <p:cNvGrpSpPr/>
        <p:nvPr/>
      </p:nvGrpSpPr>
      <p:grpSpPr>
        <a:xfrm>
          <a:off x="0" y="0"/>
          <a:ext cx="0" cy="0"/>
          <a:chOff x="0" y="0"/>
          <a:chExt cx="0" cy="0"/>
        </a:xfrm>
      </p:grpSpPr>
      <p:sp>
        <p:nvSpPr>
          <p:cNvPr id="361" name="Rounded Rectangle"/>
          <p:cNvSpPr/>
          <p:nvPr/>
        </p:nvSpPr>
        <p:spPr>
          <a:xfrm>
            <a:off x="775799" y="769993"/>
            <a:ext cx="16736401" cy="8747014"/>
          </a:xfrm>
          <a:prstGeom prst="roundRect">
            <a:avLst>
              <a:gd name="adj" fmla="val 9754"/>
            </a:avLst>
          </a:prstGeom>
          <a:blipFill>
            <a:blip r:embed="rId3"/>
          </a:blipFill>
          <a:ln w="3175">
            <a:miter lim="400000"/>
          </a:ln>
        </p:spPr>
        <p:txBody>
          <a:bodyPr lIns="38100" tIns="38100" rIns="38100" bIns="38100" anchor="ctr"/>
          <a:lstStyle/>
          <a:p>
            <a:pPr algn="ctr" defTabSz="619125">
              <a:defRPr sz="2400">
                <a:solidFill>
                  <a:srgbClr val="000000"/>
                </a:solidFill>
                <a:latin typeface="Helvetica Neue Medium"/>
                <a:ea typeface="Helvetica Neue Medium"/>
                <a:cs typeface="Helvetica Neue Medium"/>
                <a:sym typeface="Helvetica Neue Medium"/>
              </a:defRPr>
            </a:pPr>
          </a:p>
        </p:txBody>
      </p:sp>
      <p:sp>
        <p:nvSpPr>
          <p:cNvPr id="362" name="Candidate 4: Oracle MICROS Simphony"/>
          <p:cNvSpPr txBox="1"/>
          <p:nvPr/>
        </p:nvSpPr>
        <p:spPr>
          <a:xfrm>
            <a:off x="1272238" y="1044174"/>
            <a:ext cx="15716952" cy="1372201"/>
          </a:xfrm>
          <a:prstGeom prst="rect">
            <a:avLst/>
          </a:prstGeom>
          <a:ln w="12700">
            <a:miter lim="400000"/>
          </a:ln>
          <a:extLst>
            <a:ext uri="{C572A759-6A51-4108-AA02-DFA0A04FC94B}">
              <ma14:wrappingTextBoxFlag xmlns:ma14="http://schemas.microsoft.com/office/mac/drawingml/2011/main" val="1"/>
            </a:ext>
          </a:extLst>
        </p:spPr>
        <p:txBody>
          <a:bodyPr lIns="274274" tIns="274274" rIns="274274" bIns="274274" anchor="b">
            <a:normAutofit fontScale="100000" lnSpcReduction="0"/>
          </a:bodyPr>
          <a:lstStyle>
            <a:lvl1pPr defTabSz="1243552">
              <a:lnSpc>
                <a:spcPct val="80000"/>
              </a:lnSpc>
              <a:defRPr b="1" spc="-116" sz="5848"/>
            </a:lvl1pPr>
          </a:lstStyle>
          <a:p>
            <a:pPr/>
            <a:r>
              <a:t>Candidate 4: Oracle MICROS Simphony</a:t>
            </a:r>
          </a:p>
        </p:txBody>
      </p:sp>
      <p:graphicFrame>
        <p:nvGraphicFramePr>
          <p:cNvPr id="363" name="Table"/>
          <p:cNvGraphicFramePr/>
          <p:nvPr/>
        </p:nvGraphicFramePr>
        <p:xfrm>
          <a:off x="2174400" y="2334900"/>
          <a:ext cx="6751111" cy="685047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3373967"/>
                <a:gridCol w="3373967"/>
              </a:tblGrid>
              <a:tr h="622481">
                <a:tc>
                  <a:txBody>
                    <a:bodyPr/>
                    <a:lstStyle/>
                    <a:p>
                      <a:pPr algn="ctr">
                        <a:tabLst>
                          <a:tab pos="1244600" algn="l"/>
                        </a:tabLst>
                        <a:defRPr b="0" sz="1800">
                          <a:solidFill>
                            <a:srgbClr val="000000"/>
                          </a:solidFill>
                        </a:defRPr>
                      </a:pPr>
                      <a:r>
                        <a:rPr sz="2400">
                          <a:solidFill>
                            <a:srgbClr val="FFFFFF"/>
                          </a:solidFill>
                          <a:latin typeface="Helvetica Neue Medium"/>
                          <a:ea typeface="Helvetica Neue Medium"/>
                          <a:cs typeface="Helvetica Neue Medium"/>
                          <a:sym typeface="Helvetica Neue Medium"/>
                        </a:rPr>
                        <a:t>Item</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solidFill>
                            <a:srgbClr val="FFFFFF"/>
                          </a:solidFill>
                          <a:latin typeface="Helvetica Neue Medium"/>
                          <a:ea typeface="Helvetica Neue Medium"/>
                          <a:cs typeface="Helvetica Neue Medium"/>
                          <a:sym typeface="Helvetica Neue Medium"/>
                        </a:rPr>
                        <a:t>Amount</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000000"/>
                      </a:solidFill>
                      <a:miter lim="400000"/>
                    </a:lnT>
                    <a:lnB w="3175">
                      <a:solidFill>
                        <a:srgbClr val="5B5A5A"/>
                      </a:solidFill>
                      <a:miter lim="400000"/>
                    </a:lnB>
                    <a:solidFill>
                      <a:srgbClr val="0076BA"/>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Initial Cost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$700,000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operating cost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$95,000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Revenue gain</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$180,000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Annual cost savings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$35,000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Total Benefit (10 yrs)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$2,150,000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Total Cost (10 yrs)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$1,565,000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Net benefit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$585,000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ROI</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37.4%</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Payback period</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8"/>
                    </a:solidFill>
                  </a:tcPr>
                </a:tc>
                <a:tc>
                  <a:txBody>
                    <a:bodyPr/>
                    <a:lstStyle/>
                    <a:p>
                      <a:pPr algn="ctr">
                        <a:defRPr sz="1800">
                          <a:solidFill>
                            <a:srgbClr val="000000"/>
                          </a:solidFill>
                        </a:defRPr>
                      </a:pPr>
                      <a:r>
                        <a:rPr sz="2400">
                          <a:latin typeface="Helvetica Neue"/>
                          <a:ea typeface="Helvetica Neue"/>
                          <a:cs typeface="Helvetica Neue"/>
                          <a:sym typeface="Helvetica Neue"/>
                        </a:rPr>
                        <a:t>~4.3 years</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8"/>
                    </a:solidFill>
                  </a:tcPr>
                </a:tc>
              </a:tr>
              <a:tr h="622481">
                <a:tc>
                  <a:txBody>
                    <a:bodyPr/>
                    <a:lstStyle/>
                    <a:p>
                      <a:pPr algn="ctr">
                        <a:tabLst>
                          <a:tab pos="1244600" algn="l"/>
                        </a:tabLst>
                        <a:defRPr b="0" sz="1800">
                          <a:solidFill>
                            <a:srgbClr val="000000"/>
                          </a:solidFill>
                        </a:defRPr>
                      </a:pPr>
                      <a:r>
                        <a:rPr b="1" sz="2400">
                          <a:latin typeface="Helvetica Neue"/>
                          <a:ea typeface="Helvetica Neue"/>
                          <a:cs typeface="Helvetica Neue"/>
                          <a:sym typeface="Helvetica Neue"/>
                        </a:rPr>
                        <a:t>NPV (10 yrs) </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$506,000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000000"/>
                      </a:solidFill>
                      <a:miter lim="400000"/>
                    </a:lnB>
                    <a:solidFill>
                      <a:srgbClr val="D5D5D5"/>
                    </a:solidFill>
                  </a:tcPr>
                </a:tc>
              </a:tr>
            </a:tbl>
          </a:graphicData>
        </a:graphic>
      </p:graphicFrame>
      <p:pic>
        <p:nvPicPr>
          <p:cNvPr id="364" name="unknown.png" descr="unknown.png"/>
          <p:cNvPicPr>
            <a:picLocks noChangeAspect="1"/>
          </p:cNvPicPr>
          <p:nvPr/>
        </p:nvPicPr>
        <p:blipFill>
          <a:blip r:embed="rId4">
            <a:extLst/>
          </a:blip>
          <a:stretch>
            <a:fillRect/>
          </a:stretch>
        </p:blipFill>
        <p:spPr>
          <a:xfrm>
            <a:off x="9708959" y="3519622"/>
            <a:ext cx="7231542" cy="447150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ummary"/>
          <p:cNvSpPr txBox="1"/>
          <p:nvPr>
            <p:ph type="title"/>
          </p:nvPr>
        </p:nvSpPr>
        <p:spPr>
          <a:xfrm>
            <a:off x="1106952" y="2128995"/>
            <a:ext cx="15577289" cy="4361442"/>
          </a:xfrm>
          <a:prstGeom prst="rect">
            <a:avLst/>
          </a:prstGeom>
        </p:spPr>
        <p:txBody>
          <a:bodyPr lIns="274274" tIns="274274" rIns="274274" bIns="274274" anchor="b"/>
          <a:lstStyle>
            <a:lvl1pPr>
              <a:defRPr b="1" spc="-148" sz="7400">
                <a:latin typeface="+mn-lt"/>
                <a:ea typeface="+mn-ea"/>
                <a:cs typeface="+mn-cs"/>
                <a:sym typeface="Arial"/>
              </a:defRPr>
            </a:lvl1pPr>
          </a:lstStyle>
          <a:p>
            <a:pPr/>
            <a:r>
              <a:t>Summary</a:t>
            </a:r>
          </a:p>
        </p:txBody>
      </p:sp>
      <p:sp>
        <p:nvSpPr>
          <p:cNvPr id="369" name="Recommended System…"/>
          <p:cNvSpPr txBox="1"/>
          <p:nvPr>
            <p:ph type="body" sz="half" idx="4294967295"/>
          </p:nvPr>
        </p:nvSpPr>
        <p:spPr>
          <a:xfrm>
            <a:off x="1162454" y="6785275"/>
            <a:ext cx="15963092" cy="2960400"/>
          </a:xfrm>
          <a:prstGeom prst="rect">
            <a:avLst/>
          </a:prstGeom>
        </p:spPr>
        <p:txBody>
          <a:bodyPr lIns="0" tIns="0" rIns="0" bIns="0"/>
          <a:lstStyle/>
          <a:p>
            <a:pPr marL="342900" indent="-342900" defTabSz="619125">
              <a:lnSpc>
                <a:spcPct val="100000"/>
              </a:lnSpc>
              <a:buClrTx/>
              <a:buSzPct val="123000"/>
              <a:buFontTx/>
              <a:buChar char="•"/>
              <a:defRPr b="1" sz="3000">
                <a:solidFill>
                  <a:srgbClr val="000000"/>
                </a:solidFill>
                <a:latin typeface="Helvetica Neue"/>
                <a:ea typeface="Helvetica Neue"/>
                <a:cs typeface="Helvetica Neue"/>
                <a:sym typeface="Helvetica Neue"/>
              </a:defRPr>
            </a:pPr>
            <a:r>
              <a:t>Recommended System</a:t>
            </a:r>
          </a:p>
          <a:p>
            <a:pPr marL="0" indent="0" defTabSz="1828754">
              <a:lnSpc>
                <a:spcPct val="80000"/>
              </a:lnSpc>
              <a:buClrTx/>
              <a:buSzTx/>
              <a:buFontTx/>
              <a:buNone/>
              <a:defRPr b="1" spc="-52" sz="2600">
                <a:latin typeface="+mn-lt"/>
                <a:ea typeface="+mn-ea"/>
                <a:cs typeface="+mn-cs"/>
                <a:sym typeface="Arial"/>
              </a:defRPr>
            </a:pPr>
            <a:r>
              <a:t>Custom- built solution because it provides best balance of long-term value, operational alignment and strategic control.</a:t>
            </a:r>
          </a:p>
          <a:p>
            <a:pPr marL="0" indent="0" defTabSz="1828754">
              <a:lnSpc>
                <a:spcPct val="80000"/>
              </a:lnSpc>
              <a:buClrTx/>
              <a:buSzTx/>
              <a:buFontTx/>
              <a:buNone/>
              <a:defRPr b="1" spc="-39" sz="2000">
                <a:latin typeface="+mn-lt"/>
                <a:ea typeface="+mn-ea"/>
                <a:cs typeface="+mn-cs"/>
                <a:sym typeface="Arial"/>
              </a:defRPr>
            </a:pPr>
          </a:p>
          <a:p>
            <a:pPr marL="342900" indent="-342900" defTabSz="619125">
              <a:lnSpc>
                <a:spcPct val="100000"/>
              </a:lnSpc>
              <a:buClrTx/>
              <a:buSzPct val="123000"/>
              <a:buFontTx/>
              <a:buChar char="•"/>
              <a:defRPr b="1" sz="3000">
                <a:solidFill>
                  <a:srgbClr val="000000"/>
                </a:solidFill>
                <a:latin typeface="Helvetica Neue"/>
                <a:ea typeface="Helvetica Neue"/>
                <a:cs typeface="Helvetica Neue"/>
                <a:sym typeface="Helvetica Neue"/>
              </a:defRPr>
            </a:pPr>
            <a:r>
              <a:t>Key reasons</a:t>
            </a:r>
          </a:p>
          <a:p>
            <a:pPr marL="0" indent="0" defTabSz="1828754">
              <a:lnSpc>
                <a:spcPct val="80000"/>
              </a:lnSpc>
              <a:spcBef>
                <a:spcPts val="1800"/>
              </a:spcBef>
              <a:buClrTx/>
              <a:buSzTx/>
              <a:buFontTx/>
              <a:buNone/>
              <a:defRPr b="1" spc="-52" sz="2600">
                <a:latin typeface="Helvetica Neue"/>
                <a:ea typeface="Helvetica Neue"/>
                <a:cs typeface="Helvetica Neue"/>
                <a:sym typeface="Helvetica Neue"/>
              </a:defRPr>
            </a:pPr>
            <a:r>
              <a:t>Strategic fit, AI prioritization and contactless ordering, Strong ROI and NPV, Sustainable growth, ownership and flexibility.</a:t>
            </a:r>
          </a:p>
        </p:txBody>
      </p:sp>
      <p:graphicFrame>
        <p:nvGraphicFramePr>
          <p:cNvPr id="370" name="Table"/>
          <p:cNvGraphicFramePr/>
          <p:nvPr/>
        </p:nvGraphicFramePr>
        <p:xfrm>
          <a:off x="12016685" y="749894"/>
          <a:ext cx="5406076" cy="5601885"/>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3030704"/>
                <a:gridCol w="2372195"/>
              </a:tblGrid>
              <a:tr h="933118">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Criteria</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Score</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000000"/>
                      </a:solidFill>
                      <a:miter lim="400000"/>
                    </a:lnT>
                    <a:lnB w="3175">
                      <a:solidFill>
                        <a:srgbClr val="5B5A5A"/>
                      </a:solidFill>
                      <a:miter lim="400000"/>
                    </a:lnB>
                    <a:solidFill>
                      <a:srgbClr val="0076BA"/>
                    </a:solidFill>
                  </a:tcPr>
                </a:tc>
              </a:tr>
              <a:tr h="933118">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Feasibility matrix total</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91.5 (1st place)</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933118">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ROI (10 years)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98%</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933118">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Net Benefit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$965,000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933118">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Payback Period</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~2.8 years</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933118">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NPV (10 years @ 10%)</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000000"/>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$753,000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000000"/>
                      </a:solidFill>
                      <a:miter lim="400000"/>
                    </a:lnB>
                    <a:solidFill>
                      <a:srgbClr val="FAF7E9"/>
                    </a:solidFill>
                  </a:tcPr>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EBE5"/>
        </a:solidFill>
      </p:bgPr>
    </p:bg>
    <p:spTree>
      <p:nvGrpSpPr>
        <p:cNvPr id="1" name=""/>
        <p:cNvGrpSpPr/>
        <p:nvPr/>
      </p:nvGrpSpPr>
      <p:grpSpPr>
        <a:xfrm>
          <a:off x="0" y="0"/>
          <a:ext cx="0" cy="0"/>
          <a:chOff x="0" y="0"/>
          <a:chExt cx="0" cy="0"/>
        </a:xfrm>
      </p:grpSpPr>
      <p:sp>
        <p:nvSpPr>
          <p:cNvPr id="374" name="矩形 3"/>
          <p:cNvSpPr/>
          <p:nvPr/>
        </p:nvSpPr>
        <p:spPr>
          <a:xfrm>
            <a:off x="-339091" y="-167006"/>
            <a:ext cx="18966182" cy="10454007"/>
          </a:xfrm>
          <a:prstGeom prst="rect">
            <a:avLst/>
          </a:prstGeom>
          <a:solidFill>
            <a:srgbClr val="00517D"/>
          </a:solidFill>
          <a:ln w="25400">
            <a:solidFill>
              <a:srgbClr val="01598E"/>
            </a:solidFill>
          </a:ln>
        </p:spPr>
        <p:txBody>
          <a:bodyPr lIns="0" tIns="0" rIns="0" bIns="0" anchor="ctr"/>
          <a:lstStyle/>
          <a:p>
            <a:pPr algn="ctr">
              <a:defRPr>
                <a:solidFill>
                  <a:srgbClr val="00517C"/>
                </a:solidFill>
              </a:defRPr>
            </a:pPr>
          </a:p>
        </p:txBody>
      </p:sp>
      <p:sp>
        <p:nvSpPr>
          <p:cNvPr id="375" name="Title 1"/>
          <p:cNvSpPr txBox="1"/>
          <p:nvPr>
            <p:ph type="title"/>
          </p:nvPr>
        </p:nvSpPr>
        <p:spPr>
          <a:xfrm>
            <a:off x="734694" y="0"/>
            <a:ext cx="10567672" cy="1714500"/>
          </a:xfrm>
          <a:prstGeom prst="rect">
            <a:avLst/>
          </a:prstGeom>
        </p:spPr>
        <p:txBody>
          <a:bodyPr/>
          <a:lstStyle>
            <a:lvl1pPr>
              <a:defRPr b="1" sz="5400">
                <a:latin typeface="Microsoft YaHei UI"/>
                <a:ea typeface="Microsoft YaHei UI"/>
                <a:cs typeface="Microsoft YaHei UI"/>
                <a:sym typeface="Microsoft YaHei UI"/>
              </a:defRPr>
            </a:lvl1pPr>
          </a:lstStyle>
          <a:p>
            <a:pPr/>
            <a:r>
              <a:t>Database </a:t>
            </a:r>
          </a:p>
        </p:txBody>
      </p:sp>
      <p:sp>
        <p:nvSpPr>
          <p:cNvPr id="376" name="Content Placeholder 2"/>
          <p:cNvSpPr txBox="1"/>
          <p:nvPr>
            <p:ph type="body" sz="half" idx="1"/>
          </p:nvPr>
        </p:nvSpPr>
        <p:spPr>
          <a:xfrm>
            <a:off x="494029" y="2854325"/>
            <a:ext cx="8094982" cy="6066791"/>
          </a:xfrm>
          <a:prstGeom prst="rect">
            <a:avLst/>
          </a:prstGeom>
        </p:spPr>
        <p:txBody>
          <a:bodyPr/>
          <a:lstStyle/>
          <a:p>
            <a:pPr marL="0" indent="0">
              <a:buSzTx/>
              <a:buNone/>
              <a:defRPr>
                <a:solidFill>
                  <a:srgbClr val="FFF388"/>
                </a:solidFill>
              </a:defRPr>
            </a:pPr>
            <a:r>
              <a:t>When a customer submits an order:</a:t>
            </a:r>
          </a:p>
          <a:p>
            <a:pPr marL="0" indent="0">
              <a:buSzTx/>
              <a:buNone/>
              <a:defRPr sz="2800"/>
            </a:pPr>
            <a:r>
              <a:t>{</a:t>
            </a:r>
          </a:p>
          <a:p>
            <a:pPr marL="0" indent="0">
              <a:buSzTx/>
              <a:buNone/>
              <a:defRPr sz="2800"/>
            </a:pPr>
            <a:r>
              <a:t>  "customer_id": 123,</a:t>
            </a:r>
          </a:p>
          <a:p>
            <a:pPr marL="0" indent="0">
              <a:buSzTx/>
              <a:buNone/>
              <a:defRPr sz="2800"/>
            </a:pPr>
            <a:r>
              <a:t>  "items": [</a:t>
            </a:r>
          </a:p>
          <a:p>
            <a:pPr marL="0" indent="0">
              <a:buSzTx/>
              <a:buNone/>
              <a:defRPr sz="2800"/>
            </a:pPr>
            <a:r>
              <a:t>    { "dish_id": 101, "quantity": 2 },</a:t>
            </a:r>
          </a:p>
          <a:p>
            <a:pPr marL="0" indent="0">
              <a:buSzTx/>
              <a:buNone/>
              <a:defRPr sz="2800"/>
            </a:pPr>
            <a:r>
              <a:t>    { "dish_id": 205, "quantity": 1, "special_requests": "No peanuts" }</a:t>
            </a:r>
          </a:p>
          <a:p>
            <a:pPr marL="0" indent="0">
              <a:buSzTx/>
              <a:buNone/>
              <a:defRPr sz="2800"/>
            </a:pPr>
            <a:r>
              <a:t>  ],</a:t>
            </a:r>
          </a:p>
          <a:p>
            <a:pPr marL="0" indent="0">
              <a:buSzTx/>
              <a:buNone/>
              <a:defRPr sz="2800"/>
            </a:pPr>
            <a:r>
              <a:t>  "payment_method": "Apple Pay"</a:t>
            </a:r>
          </a:p>
          <a:p>
            <a:pPr marL="0" indent="0">
              <a:buSzTx/>
              <a:buNone/>
              <a:defRPr sz="2800"/>
            </a:pPr>
            <a:r>
              <a:t>}</a:t>
            </a:r>
          </a:p>
        </p:txBody>
      </p:sp>
      <p:sp>
        <p:nvSpPr>
          <p:cNvPr id="377" name="文本框 4"/>
          <p:cNvSpPr txBox="1"/>
          <p:nvPr/>
        </p:nvSpPr>
        <p:spPr>
          <a:xfrm>
            <a:off x="8371204" y="3134995"/>
            <a:ext cx="9871076" cy="47026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solidFill>
                  <a:srgbClr val="FFF388"/>
                </a:solidFill>
                <a:latin typeface="Roboto"/>
                <a:ea typeface="Roboto"/>
                <a:cs typeface="Roboto"/>
                <a:sym typeface="Roboto"/>
              </a:defRPr>
            </a:pPr>
            <a:r>
              <a:t>Associate dish ID=101 (steak) with allergen ID=3 (dairy):</a:t>
            </a:r>
          </a:p>
          <a:p>
            <a:pPr>
              <a:defRPr sz="2800"/>
            </a:pPr>
            <a:r>
              <a:t>INSERT INTO Dish_Allergens (dish_id, allergen_id) VALUES (101, 3);</a:t>
            </a:r>
          </a:p>
          <a:p>
            <a:pPr>
              <a:defRPr sz="2800"/>
            </a:pPr>
          </a:p>
          <a:p>
            <a:pPr>
              <a:defRPr sz="3600">
                <a:solidFill>
                  <a:srgbClr val="FFF388"/>
                </a:solidFill>
                <a:latin typeface="Roboto"/>
                <a:ea typeface="Roboto"/>
                <a:cs typeface="Roboto"/>
                <a:sym typeface="Roboto"/>
              </a:defRPr>
            </a:pPr>
            <a:r>
              <a:t>Customer ID=123 Allergic to allergen ID=1 (peanut):</a:t>
            </a:r>
          </a:p>
          <a:p>
            <a:pPr>
              <a:defRPr sz="2800"/>
            </a:pPr>
            <a:r>
              <a:t>INSERT INTO Customer_Allergies (customer_id, allergen_id) VALUES (123, 1);</a:t>
            </a:r>
          </a:p>
        </p:txBody>
      </p:sp>
      <p:sp>
        <p:nvSpPr>
          <p:cNvPr id="378" name="文本框 5"/>
          <p:cNvSpPr txBox="1"/>
          <p:nvPr/>
        </p:nvSpPr>
        <p:spPr>
          <a:xfrm>
            <a:off x="6485890" y="1386839"/>
            <a:ext cx="6004560" cy="9873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4800"/>
            </a:pPr>
            <a:r>
              <a:t>Sample Inputs</a:t>
            </a:r>
            <a:r>
              <a:rPr sz="1400"/>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EBE5"/>
        </a:solidFill>
      </p:bgPr>
    </p:bg>
    <p:spTree>
      <p:nvGrpSpPr>
        <p:cNvPr id="1" name=""/>
        <p:cNvGrpSpPr/>
        <p:nvPr/>
      </p:nvGrpSpPr>
      <p:grpSpPr>
        <a:xfrm>
          <a:off x="0" y="0"/>
          <a:ext cx="0" cy="0"/>
          <a:chOff x="0" y="0"/>
          <a:chExt cx="0" cy="0"/>
        </a:xfrm>
      </p:grpSpPr>
      <p:sp>
        <p:nvSpPr>
          <p:cNvPr id="382" name="矩形 3"/>
          <p:cNvSpPr/>
          <p:nvPr/>
        </p:nvSpPr>
        <p:spPr>
          <a:xfrm>
            <a:off x="-339091" y="-167006"/>
            <a:ext cx="18966182" cy="10454007"/>
          </a:xfrm>
          <a:prstGeom prst="rect">
            <a:avLst/>
          </a:prstGeom>
          <a:solidFill>
            <a:srgbClr val="00517D"/>
          </a:solidFill>
          <a:ln w="25400">
            <a:solidFill>
              <a:srgbClr val="01598E"/>
            </a:solidFill>
          </a:ln>
        </p:spPr>
        <p:txBody>
          <a:bodyPr lIns="0" tIns="0" rIns="0" bIns="0" anchor="ctr"/>
          <a:lstStyle/>
          <a:p>
            <a:pPr algn="ctr">
              <a:defRPr>
                <a:solidFill>
                  <a:srgbClr val="00517C"/>
                </a:solidFill>
              </a:defRPr>
            </a:pPr>
          </a:p>
        </p:txBody>
      </p:sp>
      <p:sp>
        <p:nvSpPr>
          <p:cNvPr id="383" name="Title 1"/>
          <p:cNvSpPr txBox="1"/>
          <p:nvPr>
            <p:ph type="title"/>
          </p:nvPr>
        </p:nvSpPr>
        <p:spPr>
          <a:xfrm>
            <a:off x="734694" y="0"/>
            <a:ext cx="10567672" cy="1714500"/>
          </a:xfrm>
          <a:prstGeom prst="rect">
            <a:avLst/>
          </a:prstGeom>
        </p:spPr>
        <p:txBody>
          <a:bodyPr/>
          <a:lstStyle>
            <a:lvl1pPr>
              <a:defRPr b="1" sz="5400">
                <a:latin typeface="Microsoft YaHei UI"/>
                <a:ea typeface="Microsoft YaHei UI"/>
                <a:cs typeface="Microsoft YaHei UI"/>
                <a:sym typeface="Microsoft YaHei UI"/>
              </a:defRPr>
            </a:lvl1pPr>
          </a:lstStyle>
          <a:p>
            <a:pPr/>
            <a:r>
              <a:t>Database </a:t>
            </a:r>
          </a:p>
        </p:txBody>
      </p:sp>
      <p:sp>
        <p:nvSpPr>
          <p:cNvPr id="384" name="Content Placeholder 2"/>
          <p:cNvSpPr txBox="1"/>
          <p:nvPr>
            <p:ph type="body" sz="half" idx="1"/>
          </p:nvPr>
        </p:nvSpPr>
        <p:spPr>
          <a:xfrm>
            <a:off x="494029" y="2854325"/>
            <a:ext cx="8094982" cy="6066791"/>
          </a:xfrm>
          <a:prstGeom prst="rect">
            <a:avLst/>
          </a:prstGeom>
        </p:spPr>
        <p:txBody>
          <a:bodyPr/>
          <a:lstStyle/>
          <a:p>
            <a:pPr marL="0" indent="0" defTabSz="777240">
              <a:buSzTx/>
              <a:buNone/>
              <a:defRPr sz="3060">
                <a:solidFill>
                  <a:srgbClr val="FFF388"/>
                </a:solidFill>
              </a:defRPr>
            </a:pPr>
            <a:r>
              <a:t>Order confirmation response：</a:t>
            </a:r>
          </a:p>
          <a:p>
            <a:pPr marL="0" indent="0" defTabSz="777240">
              <a:buSzTx/>
              <a:buNone/>
              <a:defRPr sz="2380"/>
            </a:pPr>
            <a:r>
              <a:t>{</a:t>
            </a:r>
          </a:p>
          <a:p>
            <a:pPr marL="0" indent="0" defTabSz="777240">
              <a:buSzTx/>
              <a:buNone/>
              <a:defRPr sz="2380"/>
            </a:pPr>
            <a:r>
              <a:t>  "order_id": 5001,</a:t>
            </a:r>
          </a:p>
          <a:p>
            <a:pPr marL="0" indent="0" defTabSz="777240">
              <a:buSzTx/>
              <a:buNone/>
              <a:defRPr sz="2380"/>
            </a:pPr>
            <a:r>
              <a:t>  "status": "Received",</a:t>
            </a:r>
          </a:p>
          <a:p>
            <a:pPr marL="0" indent="0" defTabSz="777240">
              <a:buSzTx/>
              <a:buNone/>
              <a:defRPr sz="2380"/>
            </a:pPr>
            <a:r>
              <a:t>  "total": 58.99,</a:t>
            </a:r>
          </a:p>
          <a:p>
            <a:pPr marL="0" indent="0" defTabSz="777240">
              <a:buSzTx/>
              <a:buNone/>
              <a:defRPr sz="2380"/>
            </a:pPr>
            <a:r>
              <a:t>  "allergy_warnings": [</a:t>
            </a:r>
          </a:p>
          <a:p>
            <a:pPr marL="0" indent="0" defTabSz="777240">
              <a:buSzTx/>
              <a:buNone/>
              <a:defRPr sz="2380"/>
            </a:pPr>
            <a:r>
              <a:t>    {</a:t>
            </a:r>
          </a:p>
          <a:p>
            <a:pPr marL="0" indent="0" defTabSz="777240">
              <a:buSzTx/>
              <a:buNone/>
              <a:defRPr sz="2380"/>
            </a:pPr>
            <a:r>
              <a:t>      "dish_id": 101,</a:t>
            </a:r>
          </a:p>
          <a:p>
            <a:pPr marL="0" indent="0" defTabSz="777240">
              <a:buSzTx/>
              <a:buNone/>
              <a:defRPr sz="2380"/>
            </a:pPr>
            <a:r>
              <a:t>      "name": "Grilled Steak",</a:t>
            </a:r>
          </a:p>
          <a:p>
            <a:pPr marL="0" indent="0" defTabSz="777240">
              <a:buSzTx/>
              <a:buNone/>
              <a:defRPr sz="2380"/>
            </a:pPr>
            <a:r>
              <a:t>      "allergens": ["Dairy"]</a:t>
            </a:r>
          </a:p>
          <a:p>
            <a:pPr marL="0" indent="0" defTabSz="777240">
              <a:buSzTx/>
              <a:buNone/>
              <a:defRPr sz="2380"/>
            </a:pPr>
            <a:r>
              <a:t>    }</a:t>
            </a:r>
          </a:p>
          <a:p>
            <a:pPr marL="0" indent="0" defTabSz="777240">
              <a:buSzTx/>
              <a:buNone/>
              <a:defRPr sz="2380"/>
            </a:pPr>
            <a:r>
              <a:t>  ]</a:t>
            </a:r>
          </a:p>
          <a:p>
            <a:pPr marL="0" indent="0" defTabSz="777240">
              <a:buSzTx/>
              <a:buNone/>
              <a:defRPr sz="2380"/>
            </a:pPr>
            <a:r>
              <a:t>}</a:t>
            </a:r>
          </a:p>
        </p:txBody>
      </p:sp>
      <p:sp>
        <p:nvSpPr>
          <p:cNvPr id="385" name="文本框 4"/>
          <p:cNvSpPr txBox="1"/>
          <p:nvPr/>
        </p:nvSpPr>
        <p:spPr>
          <a:xfrm>
            <a:off x="8371204" y="3134995"/>
            <a:ext cx="9871076" cy="3926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solidFill>
                  <a:srgbClr val="FFF388"/>
                </a:solidFill>
              </a:defRPr>
            </a:pPr>
            <a:r>
              <a:t>Kitchen orders see the data：</a:t>
            </a:r>
          </a:p>
          <a:p>
            <a:pPr>
              <a:defRPr sz="3600"/>
            </a:pPr>
            <a:r>
              <a:t>{</a:t>
            </a:r>
          </a:p>
          <a:p>
            <a:pPr>
              <a:defRPr sz="3600"/>
            </a:pPr>
            <a:r>
              <a:t>  "order_id": 5001,</a:t>
            </a:r>
          </a:p>
          <a:p>
            <a:pPr>
              <a:defRPr sz="3600"/>
            </a:pPr>
            <a:r>
              <a:t>  "items": ["Steak x2", "Pasta x1"],</a:t>
            </a:r>
          </a:p>
          <a:p>
            <a:pPr>
              <a:defRPr sz="3600"/>
            </a:pPr>
            <a:r>
              <a:t>  "allergy_notes": "Allergy Alert: Dairy (Steak)"</a:t>
            </a:r>
          </a:p>
          <a:p>
            <a:pPr>
              <a:defRPr sz="3600"/>
            </a:pPr>
            <a:r>
              <a:t>}</a:t>
            </a:r>
          </a:p>
        </p:txBody>
      </p:sp>
      <p:sp>
        <p:nvSpPr>
          <p:cNvPr id="386" name="文本框 5"/>
          <p:cNvSpPr txBox="1"/>
          <p:nvPr/>
        </p:nvSpPr>
        <p:spPr>
          <a:xfrm>
            <a:off x="6485890" y="1386839"/>
            <a:ext cx="6004560" cy="9873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4800"/>
            </a:pPr>
            <a:r>
              <a:t>Sample Outputs</a:t>
            </a:r>
            <a:r>
              <a:rPr sz="1400"/>
              <a:t>: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EBE5"/>
        </a:solidFill>
      </p:bgPr>
    </p:bg>
    <p:spTree>
      <p:nvGrpSpPr>
        <p:cNvPr id="1" name=""/>
        <p:cNvGrpSpPr/>
        <p:nvPr/>
      </p:nvGrpSpPr>
      <p:grpSpPr>
        <a:xfrm>
          <a:off x="0" y="0"/>
          <a:ext cx="0" cy="0"/>
          <a:chOff x="0" y="0"/>
          <a:chExt cx="0" cy="0"/>
        </a:xfrm>
      </p:grpSpPr>
      <p:sp>
        <p:nvSpPr>
          <p:cNvPr id="390" name="矩形 3"/>
          <p:cNvSpPr/>
          <p:nvPr/>
        </p:nvSpPr>
        <p:spPr>
          <a:xfrm>
            <a:off x="-196216" y="-1"/>
            <a:ext cx="18966182" cy="10454007"/>
          </a:xfrm>
          <a:prstGeom prst="rect">
            <a:avLst/>
          </a:prstGeom>
          <a:solidFill>
            <a:srgbClr val="00517D"/>
          </a:solidFill>
          <a:ln w="25400">
            <a:solidFill>
              <a:srgbClr val="01598E"/>
            </a:solidFill>
          </a:ln>
        </p:spPr>
        <p:txBody>
          <a:bodyPr lIns="0" tIns="0" rIns="0" bIns="0" anchor="ctr"/>
          <a:lstStyle/>
          <a:p>
            <a:pPr algn="ctr">
              <a:defRPr>
                <a:solidFill>
                  <a:srgbClr val="00517C"/>
                </a:solidFill>
              </a:defRPr>
            </a:pPr>
          </a:p>
        </p:txBody>
      </p:sp>
      <p:sp>
        <p:nvSpPr>
          <p:cNvPr id="391" name="Title 1"/>
          <p:cNvSpPr txBox="1"/>
          <p:nvPr>
            <p:ph type="title"/>
          </p:nvPr>
        </p:nvSpPr>
        <p:spPr>
          <a:xfrm>
            <a:off x="280034" y="0"/>
            <a:ext cx="10567672" cy="1714500"/>
          </a:xfrm>
          <a:prstGeom prst="rect">
            <a:avLst/>
          </a:prstGeom>
        </p:spPr>
        <p:txBody>
          <a:bodyPr/>
          <a:lstStyle>
            <a:lvl1pPr>
              <a:defRPr b="1" sz="5400">
                <a:latin typeface="Microsoft YaHei UI"/>
                <a:ea typeface="Microsoft YaHei UI"/>
                <a:cs typeface="Microsoft YaHei UI"/>
                <a:sym typeface="Microsoft YaHei UI"/>
              </a:defRPr>
            </a:lvl1pPr>
          </a:lstStyle>
          <a:p>
            <a:pPr/>
            <a:r>
              <a:t>Table Review</a:t>
            </a:r>
          </a:p>
        </p:txBody>
      </p:sp>
      <p:pic>
        <p:nvPicPr>
          <p:cNvPr id="392" name="图片 4" descr="图片 4"/>
          <p:cNvPicPr>
            <a:picLocks noChangeAspect="1"/>
          </p:cNvPicPr>
          <p:nvPr/>
        </p:nvPicPr>
        <p:blipFill>
          <a:blip r:embed="rId2">
            <a:extLst/>
          </a:blip>
          <a:stretch>
            <a:fillRect/>
          </a:stretch>
        </p:blipFill>
        <p:spPr>
          <a:xfrm>
            <a:off x="2021839" y="1714500"/>
            <a:ext cx="14530707" cy="850074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EBE5"/>
        </a:solidFill>
      </p:bgPr>
    </p:bg>
    <p:spTree>
      <p:nvGrpSpPr>
        <p:cNvPr id="1" name=""/>
        <p:cNvGrpSpPr/>
        <p:nvPr/>
      </p:nvGrpSpPr>
      <p:grpSpPr>
        <a:xfrm>
          <a:off x="0" y="0"/>
          <a:ext cx="0" cy="0"/>
          <a:chOff x="0" y="0"/>
          <a:chExt cx="0" cy="0"/>
        </a:xfrm>
      </p:grpSpPr>
      <p:sp>
        <p:nvSpPr>
          <p:cNvPr id="394" name="矩形 3"/>
          <p:cNvSpPr/>
          <p:nvPr/>
        </p:nvSpPr>
        <p:spPr>
          <a:xfrm>
            <a:off x="-196216" y="-1"/>
            <a:ext cx="18966182" cy="10454007"/>
          </a:xfrm>
          <a:prstGeom prst="rect">
            <a:avLst/>
          </a:prstGeom>
          <a:solidFill>
            <a:srgbClr val="00517D"/>
          </a:solidFill>
          <a:ln w="25400">
            <a:solidFill>
              <a:srgbClr val="01598E"/>
            </a:solidFill>
          </a:ln>
        </p:spPr>
        <p:txBody>
          <a:bodyPr lIns="0" tIns="0" rIns="0" bIns="0" anchor="ctr"/>
          <a:lstStyle/>
          <a:p>
            <a:pPr algn="ctr">
              <a:defRPr>
                <a:solidFill>
                  <a:srgbClr val="00517C"/>
                </a:solidFill>
              </a:defRPr>
            </a:pPr>
          </a:p>
        </p:txBody>
      </p:sp>
      <p:graphicFrame>
        <p:nvGraphicFramePr>
          <p:cNvPr id="395" name="表格 4"/>
          <p:cNvGraphicFramePr/>
          <p:nvPr/>
        </p:nvGraphicFramePr>
        <p:xfrm>
          <a:off x="2368550" y="2955289"/>
          <a:ext cx="6400800" cy="17145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090420"/>
                <a:gridCol w="2185670"/>
                <a:gridCol w="2124710"/>
              </a:tblGrid>
              <a:tr h="857250">
                <a:tc>
                  <a:txBody>
                    <a:bodyPr/>
                    <a:lstStyle/>
                    <a:p>
                      <a:pPr algn="ctr">
                        <a:defRPr b="0" sz="1800">
                          <a:solidFill>
                            <a:srgbClr val="000000"/>
                          </a:solidFill>
                        </a:defRPr>
                      </a:pPr>
                      <a:r>
                        <a:rPr b="1" sz="2800">
                          <a:solidFill>
                            <a:srgbClr val="FFFFFF"/>
                          </a:solidFill>
                          <a:sym typeface="Arial"/>
                        </a:rPr>
                        <a:t>dish_id</a:t>
                      </a:r>
                    </a:p>
                  </a:txBody>
                  <a:tcPr marL="45720" marR="45720" marT="45720" marB="45720" anchor="t" anchorCtr="0" horzOverflow="overflow"/>
                </a:tc>
                <a:tc>
                  <a:txBody>
                    <a:bodyPr/>
                    <a:lstStyle/>
                    <a:p>
                      <a:pPr algn="l">
                        <a:defRPr b="0" sz="1800">
                          <a:solidFill>
                            <a:srgbClr val="000000"/>
                          </a:solidFill>
                        </a:defRPr>
                      </a:pPr>
                      <a:r>
                        <a:rPr b="1" sz="2800">
                          <a:solidFill>
                            <a:srgbClr val="FFFFFF"/>
                          </a:solidFill>
                          <a:sym typeface="Arial"/>
                        </a:rPr>
                        <a:t>dish_name</a:t>
                      </a:r>
                    </a:p>
                  </a:txBody>
                  <a:tcPr marL="45720" marR="45720" marT="45720" marB="45720" anchor="t" anchorCtr="0" horzOverflow="overflow"/>
                </a:tc>
                <a:tc>
                  <a:txBody>
                    <a:bodyPr/>
                    <a:lstStyle/>
                    <a:p>
                      <a:pPr algn="l">
                        <a:defRPr b="0" sz="1800">
                          <a:solidFill>
                            <a:srgbClr val="000000"/>
                          </a:solidFill>
                        </a:defRPr>
                      </a:pPr>
                      <a:r>
                        <a:rPr b="1" sz="2800">
                          <a:solidFill>
                            <a:srgbClr val="FFFFFF"/>
                          </a:solidFill>
                          <a:sym typeface="Arial"/>
                        </a:rPr>
                        <a:t>dish_price</a:t>
                      </a:r>
                    </a:p>
                  </a:txBody>
                  <a:tcPr marL="45720" marR="45720" marT="45720" marB="45720" anchor="t" anchorCtr="0" horzOverflow="overflow"/>
                </a:tc>
              </a:tr>
              <a:tr h="857250">
                <a:tc>
                  <a:txBody>
                    <a:bodyPr/>
                    <a:lstStyle/>
                    <a:p>
                      <a:pPr algn="ctr">
                        <a:defRPr sz="1800">
                          <a:solidFill>
                            <a:srgbClr val="000000"/>
                          </a:solidFill>
                        </a:defRPr>
                      </a:pPr>
                      <a:r>
                        <a:rPr sz="3200">
                          <a:solidFill>
                            <a:srgbClr val="003D5D"/>
                          </a:solidFill>
                          <a:sym typeface="Arial"/>
                        </a:rPr>
                        <a:t>101</a:t>
                      </a:r>
                    </a:p>
                  </a:txBody>
                  <a:tcPr marL="45720" marR="45720" marT="45720" marB="45720" anchor="t" anchorCtr="0" horzOverflow="overflow"/>
                </a:tc>
                <a:tc>
                  <a:txBody>
                    <a:bodyPr/>
                    <a:lstStyle/>
                    <a:p>
                      <a:pPr algn="l">
                        <a:defRPr sz="1800">
                          <a:solidFill>
                            <a:srgbClr val="000000"/>
                          </a:solidFill>
                        </a:defRPr>
                      </a:pPr>
                      <a:r>
                        <a:rPr sz="3200">
                          <a:solidFill>
                            <a:srgbClr val="003D5D"/>
                          </a:solidFill>
                          <a:sym typeface="Arial"/>
                        </a:rPr>
                        <a:t>Grilled Steak</a:t>
                      </a:r>
                    </a:p>
                  </a:txBody>
                  <a:tcPr marL="45720" marR="45720" marT="45720" marB="45720" anchor="t" anchorCtr="0" horzOverflow="overflow"/>
                </a:tc>
                <a:tc>
                  <a:txBody>
                    <a:bodyPr/>
                    <a:lstStyle/>
                    <a:p>
                      <a:pPr algn="ctr">
                        <a:defRPr sz="1800">
                          <a:solidFill>
                            <a:srgbClr val="000000"/>
                          </a:solidFill>
                        </a:defRPr>
                      </a:pPr>
                      <a:r>
                        <a:rPr sz="3200">
                          <a:solidFill>
                            <a:srgbClr val="003D5D"/>
                          </a:solidFill>
                          <a:sym typeface="Arial"/>
                        </a:rPr>
                        <a:t>24.99</a:t>
                      </a:r>
                    </a:p>
                  </a:txBody>
                  <a:tcPr marL="45720" marR="45720" marT="45720" marB="45720" anchor="t" anchorCtr="0" horzOverflow="overflow"/>
                </a:tc>
              </a:tr>
            </a:tbl>
          </a:graphicData>
        </a:graphic>
      </p:graphicFrame>
      <p:sp>
        <p:nvSpPr>
          <p:cNvPr id="396" name="文本框 7"/>
          <p:cNvSpPr txBox="1"/>
          <p:nvPr/>
        </p:nvSpPr>
        <p:spPr>
          <a:xfrm>
            <a:off x="1895475" y="2107564"/>
            <a:ext cx="6004560"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vl1pPr>
          </a:lstStyle>
          <a:p>
            <a:pPr/>
            <a:r>
              <a:t>Menu_Items table: </a:t>
            </a:r>
          </a:p>
        </p:txBody>
      </p:sp>
      <p:sp>
        <p:nvSpPr>
          <p:cNvPr id="397" name="文本框 8"/>
          <p:cNvSpPr txBox="1"/>
          <p:nvPr/>
        </p:nvSpPr>
        <p:spPr>
          <a:xfrm>
            <a:off x="2022475" y="5143500"/>
            <a:ext cx="6004560" cy="548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vl1pPr>
          </a:lstStyle>
          <a:p>
            <a:pPr/>
            <a:r>
              <a:t>Allergens table: </a:t>
            </a:r>
          </a:p>
        </p:txBody>
      </p:sp>
      <p:graphicFrame>
        <p:nvGraphicFramePr>
          <p:cNvPr id="398" name="表格 9"/>
          <p:cNvGraphicFramePr/>
          <p:nvPr/>
        </p:nvGraphicFramePr>
        <p:xfrm>
          <a:off x="2495550" y="5991225"/>
          <a:ext cx="6031230" cy="221361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948305"/>
                <a:gridCol w="3082925"/>
              </a:tblGrid>
              <a:tr h="737870">
                <a:tc>
                  <a:txBody>
                    <a:bodyPr/>
                    <a:lstStyle/>
                    <a:p>
                      <a:pPr algn="ctr">
                        <a:defRPr b="0" sz="1800">
                          <a:solidFill>
                            <a:srgbClr val="000000"/>
                          </a:solidFill>
                        </a:defRPr>
                      </a:pPr>
                      <a:r>
                        <a:rPr b="1" sz="2800">
                          <a:solidFill>
                            <a:srgbClr val="FFFFFF"/>
                          </a:solidFill>
                          <a:sym typeface="Arial"/>
                        </a:rPr>
                        <a:t>allergen_id</a:t>
                      </a:r>
                    </a:p>
                  </a:txBody>
                  <a:tcPr marL="45720" marR="45720" marT="45720" marB="45720" anchor="t" anchorCtr="0" horzOverflow="overflow"/>
                </a:tc>
                <a:tc>
                  <a:txBody>
                    <a:bodyPr/>
                    <a:lstStyle/>
                    <a:p>
                      <a:pPr algn="l">
                        <a:defRPr b="0" sz="1800">
                          <a:solidFill>
                            <a:srgbClr val="000000"/>
                          </a:solidFill>
                        </a:defRPr>
                      </a:pPr>
                      <a:r>
                        <a:rPr b="1" sz="2800">
                          <a:solidFill>
                            <a:srgbClr val="FFFFFF"/>
                          </a:solidFill>
                          <a:sym typeface="Arial"/>
                        </a:rPr>
                        <a:t>allergen_name</a:t>
                      </a:r>
                    </a:p>
                  </a:txBody>
                  <a:tcPr marL="45720" marR="45720" marT="45720" marB="45720" anchor="t" anchorCtr="0" horzOverflow="overflow"/>
                </a:tc>
              </a:tr>
              <a:tr h="737870">
                <a:tc>
                  <a:txBody>
                    <a:bodyPr/>
                    <a:lstStyle/>
                    <a:p>
                      <a:pPr algn="ctr">
                        <a:defRPr sz="1800">
                          <a:solidFill>
                            <a:srgbClr val="000000"/>
                          </a:solidFill>
                        </a:defRPr>
                      </a:pPr>
                      <a:r>
                        <a:rPr sz="3200">
                          <a:solidFill>
                            <a:srgbClr val="003D5D"/>
                          </a:solidFill>
                          <a:sym typeface="Arial"/>
                        </a:rPr>
                        <a:t>1</a:t>
                      </a:r>
                    </a:p>
                  </a:txBody>
                  <a:tcPr marL="45720" marR="45720" marT="45720" marB="45720" anchor="t" anchorCtr="0" horzOverflow="overflow"/>
                </a:tc>
                <a:tc>
                  <a:txBody>
                    <a:bodyPr/>
                    <a:lstStyle/>
                    <a:p>
                      <a:pPr algn="ctr">
                        <a:defRPr sz="1800">
                          <a:solidFill>
                            <a:srgbClr val="000000"/>
                          </a:solidFill>
                        </a:defRPr>
                      </a:pPr>
                      <a:r>
                        <a:rPr sz="3200">
                          <a:solidFill>
                            <a:srgbClr val="003D5D"/>
                          </a:solidFill>
                          <a:sym typeface="Arial"/>
                        </a:rPr>
                        <a:t>Peanuts</a:t>
                      </a:r>
                    </a:p>
                  </a:txBody>
                  <a:tcPr marL="45720" marR="45720" marT="45720" marB="45720" anchor="t" anchorCtr="0" horzOverflow="overflow"/>
                </a:tc>
              </a:tr>
              <a:tr h="737870">
                <a:tc>
                  <a:txBody>
                    <a:bodyPr/>
                    <a:lstStyle/>
                    <a:p>
                      <a:pPr algn="ctr">
                        <a:defRPr sz="1800">
                          <a:solidFill>
                            <a:srgbClr val="000000"/>
                          </a:solidFill>
                        </a:defRPr>
                      </a:pPr>
                      <a:r>
                        <a:rPr sz="3200">
                          <a:solidFill>
                            <a:srgbClr val="003D5D"/>
                          </a:solidFill>
                          <a:sym typeface="Arial"/>
                        </a:rPr>
                        <a:t>2</a:t>
                      </a:r>
                    </a:p>
                  </a:txBody>
                  <a:tcPr marL="45720" marR="45720" marT="45720" marB="45720" anchor="t" anchorCtr="0" horzOverflow="overflow"/>
                </a:tc>
                <a:tc>
                  <a:txBody>
                    <a:bodyPr/>
                    <a:lstStyle/>
                    <a:p>
                      <a:pPr algn="ctr">
                        <a:defRPr sz="1800">
                          <a:solidFill>
                            <a:srgbClr val="000000"/>
                          </a:solidFill>
                        </a:defRPr>
                      </a:pPr>
                      <a:r>
                        <a:rPr sz="3200">
                          <a:solidFill>
                            <a:srgbClr val="003D5D"/>
                          </a:solidFill>
                          <a:sym typeface="Arial"/>
                        </a:rPr>
                        <a:t>Dairy</a:t>
                      </a:r>
                    </a:p>
                  </a:txBody>
                  <a:tcPr marL="45720" marR="45720" marT="45720" marB="45720" anchor="t" anchorCtr="0" horzOverflow="overflow"/>
                </a:tc>
              </a:tr>
            </a:tbl>
          </a:graphicData>
        </a:graphic>
      </p:graphicFrame>
      <p:sp>
        <p:nvSpPr>
          <p:cNvPr id="399" name="文本框 10"/>
          <p:cNvSpPr txBox="1"/>
          <p:nvPr/>
        </p:nvSpPr>
        <p:spPr>
          <a:xfrm>
            <a:off x="9742804" y="4295775"/>
            <a:ext cx="6004561" cy="548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vl1pPr>
          </a:lstStyle>
          <a:p>
            <a:pPr/>
            <a:r>
              <a:t>Dish_Allergens table: </a:t>
            </a:r>
          </a:p>
        </p:txBody>
      </p:sp>
      <p:graphicFrame>
        <p:nvGraphicFramePr>
          <p:cNvPr id="400" name="表格 11"/>
          <p:cNvGraphicFramePr/>
          <p:nvPr/>
        </p:nvGraphicFramePr>
        <p:xfrm>
          <a:off x="10073640" y="5143500"/>
          <a:ext cx="6031231" cy="147574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948305"/>
                <a:gridCol w="3082925"/>
              </a:tblGrid>
              <a:tr h="737870">
                <a:tc>
                  <a:txBody>
                    <a:bodyPr/>
                    <a:lstStyle/>
                    <a:p>
                      <a:pPr algn="ctr">
                        <a:defRPr b="0" sz="1800">
                          <a:solidFill>
                            <a:srgbClr val="000000"/>
                          </a:solidFill>
                        </a:defRPr>
                      </a:pPr>
                      <a:r>
                        <a:rPr b="1" sz="2800">
                          <a:solidFill>
                            <a:srgbClr val="FFFFFF"/>
                          </a:solidFill>
                          <a:sym typeface="Arial"/>
                        </a:rPr>
                        <a:t>allergen_id</a:t>
                      </a:r>
                    </a:p>
                  </a:txBody>
                  <a:tcPr marL="45720" marR="45720" marT="45720" marB="45720" anchor="t" anchorCtr="0" horzOverflow="overflow"/>
                </a:tc>
                <a:tc>
                  <a:txBody>
                    <a:bodyPr/>
                    <a:lstStyle/>
                    <a:p>
                      <a:pPr algn="ctr">
                        <a:defRPr sz="2800">
                          <a:solidFill>
                            <a:srgbClr val="FFFFFF"/>
                          </a:solidFill>
                          <a:sym typeface="Arial"/>
                        </a:defRPr>
                      </a:pPr>
                      <a:r>
                        <a:t>allergen_</a:t>
                      </a:r>
                      <a:r>
                        <a:t>id</a:t>
                      </a:r>
                    </a:p>
                  </a:txBody>
                  <a:tcPr marL="45720" marR="45720" marT="45720" marB="45720" anchor="t" anchorCtr="0" horzOverflow="overflow"/>
                </a:tc>
              </a:tr>
              <a:tr h="737870">
                <a:tc>
                  <a:txBody>
                    <a:bodyPr/>
                    <a:lstStyle/>
                    <a:p>
                      <a:pPr algn="ctr">
                        <a:defRPr sz="1800">
                          <a:solidFill>
                            <a:srgbClr val="000000"/>
                          </a:solidFill>
                        </a:defRPr>
                      </a:pPr>
                      <a:r>
                        <a:rPr sz="3200">
                          <a:solidFill>
                            <a:srgbClr val="003D5D"/>
                          </a:solidFill>
                          <a:sym typeface="Arial"/>
                        </a:rPr>
                        <a:t>101</a:t>
                      </a:r>
                    </a:p>
                  </a:txBody>
                  <a:tcPr marL="45720" marR="45720" marT="45720" marB="45720" anchor="t" anchorCtr="0" horzOverflow="overflow"/>
                </a:tc>
                <a:tc>
                  <a:txBody>
                    <a:bodyPr/>
                    <a:lstStyle/>
                    <a:p>
                      <a:pPr algn="ctr">
                        <a:defRPr sz="1800">
                          <a:solidFill>
                            <a:srgbClr val="000000"/>
                          </a:solidFill>
                        </a:defRPr>
                      </a:pPr>
                      <a:r>
                        <a:rPr sz="3200">
                          <a:solidFill>
                            <a:srgbClr val="003D5D"/>
                          </a:solidFill>
                          <a:sym typeface="Arial"/>
                        </a:rPr>
                        <a:t>2</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1EBE5"/>
        </a:solidFill>
      </p:bgPr>
    </p:bg>
    <p:spTree>
      <p:nvGrpSpPr>
        <p:cNvPr id="1" name=""/>
        <p:cNvGrpSpPr/>
        <p:nvPr/>
      </p:nvGrpSpPr>
      <p:grpSpPr>
        <a:xfrm>
          <a:off x="0" y="0"/>
          <a:ext cx="0" cy="0"/>
          <a:chOff x="0" y="0"/>
          <a:chExt cx="0" cy="0"/>
        </a:xfrm>
      </p:grpSpPr>
      <p:sp>
        <p:nvSpPr>
          <p:cNvPr id="295" name="矩形 3"/>
          <p:cNvSpPr/>
          <p:nvPr/>
        </p:nvSpPr>
        <p:spPr>
          <a:xfrm>
            <a:off x="-196216" y="-1"/>
            <a:ext cx="18966182" cy="10454007"/>
          </a:xfrm>
          <a:prstGeom prst="rect">
            <a:avLst/>
          </a:prstGeom>
          <a:solidFill>
            <a:srgbClr val="00517D"/>
          </a:solidFill>
          <a:ln w="25400">
            <a:solidFill>
              <a:srgbClr val="01598E"/>
            </a:solidFill>
          </a:ln>
        </p:spPr>
        <p:txBody>
          <a:bodyPr lIns="0" tIns="0" rIns="0" bIns="0" anchor="ctr"/>
          <a:lstStyle/>
          <a:p>
            <a:pPr algn="ctr">
              <a:defRPr>
                <a:solidFill>
                  <a:srgbClr val="00517C"/>
                </a:solidFill>
              </a:defRPr>
            </a:pPr>
          </a:p>
        </p:txBody>
      </p:sp>
      <p:sp>
        <p:nvSpPr>
          <p:cNvPr id="296" name="Title 1"/>
          <p:cNvSpPr txBox="1"/>
          <p:nvPr>
            <p:ph type="title"/>
          </p:nvPr>
        </p:nvSpPr>
        <p:spPr>
          <a:xfrm>
            <a:off x="665479" y="0"/>
            <a:ext cx="10567672" cy="1714500"/>
          </a:xfrm>
          <a:prstGeom prst="rect">
            <a:avLst/>
          </a:prstGeom>
        </p:spPr>
        <p:txBody>
          <a:bodyPr/>
          <a:lstStyle>
            <a:lvl1pPr>
              <a:defRPr b="1" sz="5400">
                <a:latin typeface="Microsoft YaHei UI"/>
                <a:ea typeface="Microsoft YaHei UI"/>
                <a:cs typeface="Microsoft YaHei UI"/>
                <a:sym typeface="Microsoft YaHei UI"/>
              </a:defRPr>
            </a:lvl1pPr>
          </a:lstStyle>
          <a:p>
            <a:pPr/>
            <a:r>
              <a:t>Objectives of the proposal</a:t>
            </a:r>
          </a:p>
        </p:txBody>
      </p:sp>
      <p:graphicFrame>
        <p:nvGraphicFramePr>
          <p:cNvPr id="297" name="内容占位符 4"/>
          <p:cNvGraphicFramePr/>
          <p:nvPr/>
        </p:nvGraphicFramePr>
        <p:xfrm>
          <a:off x="1239519" y="1714500"/>
          <a:ext cx="16094712" cy="120396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7179944"/>
                <a:gridCol w="8914765"/>
              </a:tblGrid>
              <a:tr h="822960">
                <a:tc>
                  <a:txBody>
                    <a:bodyPr/>
                    <a:lstStyle/>
                    <a:p>
                      <a:pPr algn="ctr">
                        <a:defRPr sz="4000">
                          <a:solidFill>
                            <a:srgbClr val="003D5D"/>
                          </a:solidFill>
                          <a:sym typeface="Arial"/>
                        </a:defRPr>
                      </a:pPr>
                      <a:r>
                        <a:t> </a:t>
                      </a:r>
                      <a:r>
                        <a:rPr>
                          <a:solidFill>
                            <a:srgbClr val="FFFFFF"/>
                          </a:solidFill>
                        </a:rPr>
                        <a:t>Project Goals</a:t>
                      </a:r>
                    </a:p>
                  </a:txBody>
                  <a:tcPr marL="45720" marR="45720" marT="45720" marB="45720" anchor="t" anchorCtr="0" horzOverflow="overflow"/>
                </a:tc>
                <a:tc>
                  <a:txBody>
                    <a:bodyPr/>
                    <a:lstStyle/>
                    <a:p>
                      <a:pPr algn="ctr">
                        <a:defRPr b="0" sz="1800">
                          <a:solidFill>
                            <a:srgbClr val="000000"/>
                          </a:solidFill>
                        </a:defRPr>
                      </a:pPr>
                      <a:r>
                        <a:rPr b="1" sz="4000">
                          <a:solidFill>
                            <a:srgbClr val="FFFFFF"/>
                          </a:solidFill>
                          <a:sym typeface="Arial"/>
                        </a:rPr>
                        <a:t>Alignment with Organizational Strategy</a:t>
                      </a:r>
                    </a:p>
                  </a:txBody>
                  <a:tcPr marL="45720" marR="45720" marT="45720" marB="45720" anchor="t" anchorCtr="0" horzOverflow="overflow"/>
                </a:tc>
              </a:tr>
              <a:tr h="381000">
                <a:tc>
                  <a:txBody>
                    <a:bodyPr/>
                    <a:lstStyle/>
                    <a:p>
                      <a:pPr algn="l">
                        <a:defRPr sz="2800">
                          <a:solidFill>
                            <a:srgbClr val="004065"/>
                          </a:solidFill>
                          <a:sym typeface="Arial"/>
                        </a:defRPr>
                      </a:pPr>
                    </a:p>
                    <a:p>
                      <a:pPr algn="l">
                        <a:defRPr sz="3200">
                          <a:solidFill>
                            <a:srgbClr val="003D5D"/>
                          </a:solidFill>
                          <a:sym typeface="Arial"/>
                        </a:defRPr>
                      </a:pPr>
                      <a:r>
                        <a:t>The primary objectives of implementing the Integrated Smart and Contactless Ordering System are:</a:t>
                      </a:r>
                    </a:p>
                    <a:p>
                      <a:pPr algn="l">
                        <a:defRPr sz="3200">
                          <a:solidFill>
                            <a:srgbClr val="003D5D"/>
                          </a:solidFill>
                          <a:sym typeface="Arial"/>
                        </a:defRPr>
                      </a:pPr>
                    </a:p>
                    <a:p>
                      <a:pPr algn="l">
                        <a:defRPr sz="3200">
                          <a:solidFill>
                            <a:srgbClr val="003D5D"/>
                          </a:solidFill>
                          <a:sym typeface="Arial"/>
                        </a:defRPr>
                      </a:pPr>
                      <a:r>
                        <a:t>   (1) Enhance Customer Experience</a:t>
                      </a:r>
                    </a:p>
                    <a:p>
                      <a:pPr algn="l">
                        <a:defRPr sz="3200">
                          <a:solidFill>
                            <a:srgbClr val="003D5D"/>
                          </a:solidFill>
                          <a:sym typeface="Arial"/>
                        </a:defRPr>
                      </a:pPr>
                      <a:r>
                        <a:t>   (2) Improve Operational Efficiency </a:t>
                      </a:r>
                    </a:p>
                    <a:p>
                      <a:pPr algn="l">
                        <a:defRPr sz="3200">
                          <a:solidFill>
                            <a:srgbClr val="003D5D"/>
                          </a:solidFill>
                          <a:sym typeface="Arial"/>
                        </a:defRPr>
                      </a:pPr>
                      <a:r>
                        <a:t>   (3) Reduce Labor Costs </a:t>
                      </a:r>
                    </a:p>
                    <a:p>
                      <a:pPr algn="l">
                        <a:defRPr sz="3200">
                          <a:solidFill>
                            <a:srgbClr val="003D5D"/>
                          </a:solidFill>
                          <a:sym typeface="Arial"/>
                        </a:defRPr>
                      </a:pPr>
                      <a:r>
                        <a:t>   (4) Increase Revenue Opportunities </a:t>
                      </a:r>
                    </a:p>
                    <a:p>
                      <a:pPr algn="l">
                        <a:defRPr sz="3200">
                          <a:solidFill>
                            <a:srgbClr val="003D5D"/>
                          </a:solidFill>
                          <a:sym typeface="Arial"/>
                        </a:defRPr>
                      </a:pPr>
                      <a:r>
                        <a:t>   (5) Ensure Scalability &amp; Security </a:t>
                      </a:r>
                    </a:p>
                  </a:txBody>
                  <a:tcPr marL="45720" marR="45720" marT="45720" marB="45720" anchor="t" anchorCtr="0" horzOverflow="overflow"/>
                </a:tc>
                <a:tc>
                  <a:txBody>
                    <a:bodyPr/>
                    <a:lstStyle/>
                    <a:p>
                      <a:pPr algn="l">
                        <a:defRPr sz="2800">
                          <a:solidFill>
                            <a:srgbClr val="004065"/>
                          </a:solidFill>
                          <a:sym typeface="Arial"/>
                        </a:defRPr>
                      </a:pPr>
                    </a:p>
                    <a:p>
                      <a:pPr algn="l">
                        <a:defRPr sz="3200">
                          <a:solidFill>
                            <a:srgbClr val="003D5D"/>
                          </a:solidFill>
                          <a:sym typeface="Arial"/>
                        </a:defRPr>
                      </a:pPr>
                      <a:r>
                        <a:t>This proposal directly supports the restaurant chain’s strategic priorities by:</a:t>
                      </a:r>
                    </a:p>
                    <a:p>
                      <a:pPr algn="l">
                        <a:defRPr sz="3200">
                          <a:solidFill>
                            <a:srgbClr val="003D5D"/>
                          </a:solidFill>
                          <a:sym typeface="Arial"/>
                        </a:defRPr>
                      </a:pPr>
                      <a:r>
                        <a:t>        (1) Driving Digital Transformation </a:t>
                      </a:r>
                    </a:p>
                    <a:p>
                      <a:pPr algn="l">
                        <a:defRPr sz="3200">
                          <a:solidFill>
                            <a:srgbClr val="003D5D"/>
                          </a:solidFill>
                          <a:sym typeface="Arial"/>
                        </a:defRPr>
                      </a:pPr>
                      <a:r>
                        <a:t>        (2) Boosting Profitability </a:t>
                      </a:r>
                    </a:p>
                    <a:p>
                      <a:pPr algn="l">
                        <a:defRPr sz="3200">
                          <a:solidFill>
                            <a:srgbClr val="003D5D"/>
                          </a:solidFill>
                          <a:sym typeface="Arial"/>
                        </a:defRPr>
                      </a:pPr>
                      <a:r>
                        <a:t>        (3)  Improving Customer Retention </a:t>
                      </a:r>
                    </a:p>
                    <a:p>
                      <a:pPr algn="l">
                        <a:defRPr sz="3200">
                          <a:solidFill>
                            <a:srgbClr val="003D5D"/>
                          </a:solidFill>
                          <a:sym typeface="Arial"/>
                        </a:defRPr>
                      </a:pPr>
                      <a:r>
                        <a:t>        (4)  Enabling Data-Driven Decisions </a:t>
                      </a:r>
                    </a:p>
                    <a:p>
                      <a:pPr algn="l">
                        <a:defRPr sz="3200">
                          <a:solidFill>
                            <a:srgbClr val="003D5D"/>
                          </a:solidFill>
                          <a:sym typeface="Arial"/>
                        </a:defRPr>
                      </a:pPr>
                      <a:r>
                        <a:t>        (5)  Future-Proofing Operations </a:t>
                      </a:r>
                    </a:p>
                    <a:p>
                      <a:pPr algn="l">
                        <a:defRPr sz="3200">
                          <a:solidFill>
                            <a:srgbClr val="003D5D"/>
                          </a:solidFill>
                          <a:sym typeface="Arial"/>
                        </a:defRPr>
                      </a:pPr>
                    </a:p>
                    <a:p>
                      <a:pPr algn="l">
                        <a:defRPr sz="3200">
                          <a:solidFill>
                            <a:srgbClr val="003D5D"/>
                          </a:solidFill>
                          <a:sym typeface="Arial"/>
                        </a:defRPr>
                      </a:pPr>
                      <a:r>
                        <a:t>By achieving these objectives, the proposed system will deliver both immediate operational benefits and long-term strategic value.   </a:t>
                      </a:r>
                    </a:p>
                    <a:p>
                      <a:pPr algn="l">
                        <a:defRPr sz="2800">
                          <a:solidFill>
                            <a:srgbClr val="004065"/>
                          </a:solidFill>
                          <a:sym typeface="Arial"/>
                        </a:defRPr>
                      </a:pP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76092"/>
        </a:solidFill>
      </p:bgPr>
    </p:bg>
    <p:spTree>
      <p:nvGrpSpPr>
        <p:cNvPr id="1" name=""/>
        <p:cNvGrpSpPr/>
        <p:nvPr/>
      </p:nvGrpSpPr>
      <p:grpSpPr>
        <a:xfrm>
          <a:off x="0" y="0"/>
          <a:ext cx="0" cy="0"/>
          <a:chOff x="0" y="0"/>
          <a:chExt cx="0" cy="0"/>
        </a:xfrm>
      </p:grpSpPr>
      <p:sp>
        <p:nvSpPr>
          <p:cNvPr id="402" name="Isosceles Triangle 23"/>
          <p:cNvSpPr/>
          <p:nvPr/>
        </p:nvSpPr>
        <p:spPr>
          <a:xfrm>
            <a:off x="9209593" y="4973970"/>
            <a:ext cx="5234428" cy="4008454"/>
          </a:xfrm>
          <a:prstGeom prst="triangle">
            <a:avLst/>
          </a:prstGeom>
          <a:solidFill>
            <a:srgbClr val="38A8B7"/>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03" name="Isosceles Triangle 22"/>
          <p:cNvSpPr/>
          <p:nvPr/>
        </p:nvSpPr>
        <p:spPr>
          <a:xfrm rot="10800000">
            <a:off x="3364365" y="1822557"/>
            <a:ext cx="6826980" cy="5228007"/>
          </a:xfrm>
          <a:prstGeom prst="triangle">
            <a:avLst/>
          </a:prstGeom>
          <a:solidFill>
            <a:srgbClr val="38A8B7"/>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04" name="Isosceles Triangle 4"/>
          <p:cNvSpPr/>
          <p:nvPr/>
        </p:nvSpPr>
        <p:spPr>
          <a:xfrm>
            <a:off x="3642377" y="978842"/>
            <a:ext cx="2750346" cy="2106177"/>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05" name="Isosceles Triangle 5"/>
          <p:cNvSpPr/>
          <p:nvPr/>
        </p:nvSpPr>
        <p:spPr>
          <a:xfrm>
            <a:off x="3953755" y="6169910"/>
            <a:ext cx="3517328" cy="2693524"/>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06" name="Isosceles Triangle 7"/>
          <p:cNvSpPr/>
          <p:nvPr/>
        </p:nvSpPr>
        <p:spPr>
          <a:xfrm>
            <a:off x="10522295" y="714373"/>
            <a:ext cx="3528146" cy="2701804"/>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07" name="Isosceles Triangle 9"/>
          <p:cNvSpPr/>
          <p:nvPr/>
        </p:nvSpPr>
        <p:spPr>
          <a:xfrm rot="10800000">
            <a:off x="2152651" y="3847559"/>
            <a:ext cx="769144" cy="589000"/>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08" name="Isosceles Triangle 10"/>
          <p:cNvSpPr/>
          <p:nvPr/>
        </p:nvSpPr>
        <p:spPr>
          <a:xfrm>
            <a:off x="1329928" y="3437984"/>
            <a:ext cx="534844" cy="409576"/>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09" name="Isosceles Triangle 11"/>
          <p:cNvSpPr/>
          <p:nvPr/>
        </p:nvSpPr>
        <p:spPr>
          <a:xfrm rot="10800000">
            <a:off x="1680401" y="7384545"/>
            <a:ext cx="534844" cy="409576"/>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10" name="Isosceles Triangle 12"/>
          <p:cNvSpPr/>
          <p:nvPr/>
        </p:nvSpPr>
        <p:spPr>
          <a:xfrm>
            <a:off x="2881492" y="6133522"/>
            <a:ext cx="534844" cy="409576"/>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11" name="Isosceles Triangle 13"/>
          <p:cNvSpPr/>
          <p:nvPr/>
        </p:nvSpPr>
        <p:spPr>
          <a:xfrm rot="10800000">
            <a:off x="11745080" y="7347717"/>
            <a:ext cx="2746808" cy="2103466"/>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12" name="Isosceles Triangle 14"/>
          <p:cNvSpPr/>
          <p:nvPr/>
        </p:nvSpPr>
        <p:spPr>
          <a:xfrm>
            <a:off x="15206735" y="7927530"/>
            <a:ext cx="794861" cy="608693"/>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13" name="Isosceles Triangle 16"/>
          <p:cNvSpPr/>
          <p:nvPr/>
        </p:nvSpPr>
        <p:spPr>
          <a:xfrm rot="10800000">
            <a:off x="16381555" y="8816480"/>
            <a:ext cx="433389" cy="331884"/>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14" name="Isosceles Triangle 17"/>
          <p:cNvSpPr/>
          <p:nvPr/>
        </p:nvSpPr>
        <p:spPr>
          <a:xfrm>
            <a:off x="14899892" y="2210211"/>
            <a:ext cx="433388" cy="331883"/>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15" name="Isosceles Triangle 18"/>
          <p:cNvSpPr/>
          <p:nvPr/>
        </p:nvSpPr>
        <p:spPr>
          <a:xfrm>
            <a:off x="15877322" y="3272042"/>
            <a:ext cx="433388" cy="331884"/>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16" name="Oval 3"/>
          <p:cNvSpPr/>
          <p:nvPr/>
        </p:nvSpPr>
        <p:spPr>
          <a:xfrm>
            <a:off x="4836317" y="835817"/>
            <a:ext cx="8615366" cy="8615365"/>
          </a:xfrm>
          <a:prstGeom prst="ellipse">
            <a:avLst/>
          </a:prstGeom>
          <a:solidFill>
            <a:schemeClr val="accent4"/>
          </a:solidFill>
          <a:ln w="3175">
            <a:miter lim="400000"/>
          </a:ln>
          <a:effectLst>
            <a:outerShdw sx="100000" sy="100000" kx="0" ky="0" algn="b" rotWithShape="0" blurRad="279400" dist="0" dir="0">
              <a:srgbClr val="000000">
                <a:alpha val="10000"/>
              </a:srgbClr>
            </a:outerShdw>
          </a:effectLst>
        </p:spPr>
        <p:txBody>
          <a:bodyPr lIns="68579" tIns="68579" rIns="68579" bIns="68579" anchor="ctr"/>
          <a:lstStyle/>
          <a:p>
            <a:pPr algn="ctr" defTabSz="685800">
              <a:defRPr sz="2600">
                <a:latin typeface="Calibri"/>
                <a:ea typeface="Calibri"/>
                <a:cs typeface="Calibri"/>
                <a:sym typeface="Calibri"/>
              </a:defRPr>
            </a:pPr>
          </a:p>
        </p:txBody>
      </p:sp>
      <p:sp>
        <p:nvSpPr>
          <p:cNvPr id="417" name="Isosceles Triangle 20"/>
          <p:cNvSpPr/>
          <p:nvPr/>
        </p:nvSpPr>
        <p:spPr>
          <a:xfrm>
            <a:off x="16742063" y="5625489"/>
            <a:ext cx="534846" cy="409576"/>
          </a:xfrm>
          <a:prstGeom prst="triangle">
            <a:avLst/>
          </a:pr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18" name="TextBox 1"/>
          <p:cNvSpPr txBox="1"/>
          <p:nvPr/>
        </p:nvSpPr>
        <p:spPr>
          <a:xfrm>
            <a:off x="5448645" y="4378819"/>
            <a:ext cx="7390721" cy="1051561"/>
          </a:xfrm>
          <a:prstGeom prst="rect">
            <a:avLst/>
          </a:prstGeom>
          <a:ln w="12700">
            <a:miter lim="400000"/>
          </a:ln>
          <a:extLst>
            <a:ext uri="{C572A759-6A51-4108-AA02-DFA0A04FC94B}">
              <ma14:wrappingTextBoxFlag xmlns:ma14="http://schemas.microsoft.com/office/mac/drawingml/2011/main" val="1"/>
            </a:ext>
          </a:extLst>
        </p:spPr>
        <p:txBody>
          <a:bodyPr wrap="none" lIns="68579" tIns="68579" rIns="68579" bIns="68579">
            <a:spAutoFit/>
          </a:bodyPr>
          <a:lstStyle>
            <a:lvl1pPr algn="ctr" defTabSz="685800">
              <a:defRPr b="1" sz="6000">
                <a:latin typeface="Montserrat"/>
                <a:ea typeface="Montserrat"/>
                <a:cs typeface="Montserrat"/>
                <a:sym typeface="Montserrat"/>
              </a:defRPr>
            </a:lvl1pPr>
          </a:lstStyle>
          <a:p>
            <a:pPr/>
            <a:r>
              <a:t>USER EXPERIENCE</a:t>
            </a:r>
          </a:p>
        </p:txBody>
      </p:sp>
      <p:sp>
        <p:nvSpPr>
          <p:cNvPr id="419" name="TextBox 6"/>
          <p:cNvSpPr txBox="1"/>
          <p:nvPr/>
        </p:nvSpPr>
        <p:spPr>
          <a:xfrm>
            <a:off x="6899014" y="5380975"/>
            <a:ext cx="4506879" cy="416561"/>
          </a:xfrm>
          <a:prstGeom prst="rect">
            <a:avLst/>
          </a:prstGeom>
          <a:ln w="12700">
            <a:miter lim="400000"/>
          </a:ln>
          <a:extLst>
            <a:ext uri="{C572A759-6A51-4108-AA02-DFA0A04FC94B}">
              <ma14:wrappingTextBoxFlag xmlns:ma14="http://schemas.microsoft.com/office/mac/drawingml/2011/main" val="1"/>
            </a:ext>
          </a:extLst>
        </p:spPr>
        <p:txBody>
          <a:bodyPr wrap="none" lIns="68579" tIns="68579" rIns="68579" bIns="68579">
            <a:spAutoFit/>
          </a:bodyPr>
          <a:lstStyle>
            <a:lvl1pPr algn="ctr" defTabSz="685800">
              <a:defRPr spc="450" sz="1800">
                <a:solidFill>
                  <a:srgbClr val="FFC000"/>
                </a:solidFill>
                <a:latin typeface="Open Sans Semibold"/>
                <a:ea typeface="Open Sans Semibold"/>
                <a:cs typeface="Open Sans Semibold"/>
                <a:sym typeface="Open Sans Semibold"/>
              </a:defRPr>
            </a:lvl1pPr>
          </a:lstStyle>
          <a:p>
            <a:pPr/>
            <a:r>
              <a:t>CRITICAL TOWARDS USERS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76092"/>
        </a:solidFill>
      </p:bgPr>
    </p:bg>
    <p:spTree>
      <p:nvGrpSpPr>
        <p:cNvPr id="1" name=""/>
        <p:cNvGrpSpPr/>
        <p:nvPr/>
      </p:nvGrpSpPr>
      <p:grpSpPr>
        <a:xfrm>
          <a:off x="0" y="0"/>
          <a:ext cx="0" cy="0"/>
          <a:chOff x="0" y="0"/>
          <a:chExt cx="0" cy="0"/>
        </a:xfrm>
      </p:grpSpPr>
      <p:sp>
        <p:nvSpPr>
          <p:cNvPr id="421" name="Google Shape;67;p13"/>
          <p:cNvSpPr/>
          <p:nvPr/>
        </p:nvSpPr>
        <p:spPr>
          <a:xfrm>
            <a:off x="914399" y="838712"/>
            <a:ext cx="15298522" cy="1120620"/>
          </a:xfrm>
          <a:prstGeom prst="rect">
            <a:avLst/>
          </a:prstGeom>
          <a:solidFill>
            <a:srgbClr val="A4E527"/>
          </a:solidFill>
          <a:ln w="3175">
            <a:miter lim="400000"/>
          </a:ln>
        </p:spPr>
        <p:txBody>
          <a:bodyPr lIns="68579" tIns="68579" rIns="68579" bIns="68579"/>
          <a:lstStyle/>
          <a:p>
            <a:pPr defTabSz="685800">
              <a:defRPr sz="2600">
                <a:solidFill>
                  <a:srgbClr val="000000"/>
                </a:solidFill>
                <a:latin typeface="Calibri"/>
                <a:ea typeface="Calibri"/>
                <a:cs typeface="Calibri"/>
                <a:sym typeface="Calibri"/>
              </a:defRPr>
            </a:pPr>
          </a:p>
        </p:txBody>
      </p:sp>
      <p:sp>
        <p:nvSpPr>
          <p:cNvPr id="422" name="Content Placeholder 2"/>
          <p:cNvSpPr txBox="1"/>
          <p:nvPr>
            <p:ph type="body" sz="half" idx="1"/>
          </p:nvPr>
        </p:nvSpPr>
        <p:spPr>
          <a:xfrm>
            <a:off x="914400" y="3270806"/>
            <a:ext cx="7574636" cy="5067339"/>
          </a:xfrm>
          <a:prstGeom prst="rect">
            <a:avLst/>
          </a:prstGeom>
        </p:spPr>
        <p:txBody>
          <a:bodyPr/>
          <a:lstStyle/>
          <a:p>
            <a:pPr>
              <a:spcBef>
                <a:spcPts val="800"/>
              </a:spcBef>
              <a:defRPr sz="3600">
                <a:solidFill>
                  <a:srgbClr val="FFFFFF"/>
                </a:solidFill>
              </a:defRPr>
            </a:pPr>
            <a:r>
              <a:t>Mobile-first Design: Compatibility with tablets and mobile devices</a:t>
            </a:r>
          </a:p>
          <a:p>
            <a:pPr>
              <a:defRPr sz="3600">
                <a:solidFill>
                  <a:srgbClr val="FFFFFF"/>
                </a:solidFill>
              </a:defRPr>
            </a:pPr>
          </a:p>
          <a:p>
            <a:pPr>
              <a:spcBef>
                <a:spcPts val="800"/>
              </a:spcBef>
              <a:defRPr sz="3600">
                <a:solidFill>
                  <a:srgbClr val="FFFFFF"/>
                </a:solidFill>
              </a:defRPr>
            </a:pPr>
            <a:r>
              <a:t>Rich Internet Development: Benefits of multi-platform accessibility for diverse user demographics</a:t>
            </a:r>
          </a:p>
        </p:txBody>
      </p:sp>
      <p:pic>
        <p:nvPicPr>
          <p:cNvPr id="423" name="Picture 2" descr="Picture 2"/>
          <p:cNvPicPr>
            <a:picLocks noChangeAspect="1"/>
          </p:cNvPicPr>
          <p:nvPr/>
        </p:nvPicPr>
        <p:blipFill>
          <a:blip r:embed="rId3">
            <a:extLst/>
          </a:blip>
          <a:stretch>
            <a:fillRect/>
          </a:stretch>
        </p:blipFill>
        <p:spPr>
          <a:xfrm>
            <a:off x="8914573" y="2427845"/>
            <a:ext cx="8146963" cy="5431310"/>
          </a:xfrm>
          <a:prstGeom prst="rect">
            <a:avLst/>
          </a:prstGeom>
          <a:ln w="12700">
            <a:miter lim="400000"/>
          </a:ln>
          <a:effectLst>
            <a:reflection blurRad="0" stA="68000" stPos="0" endA="0" endPos="40000" dist="0" dir="5400000" fadeDir="5400000" sx="100000" sy="-100000" kx="0" ky="0" algn="bl" rotWithShape="0"/>
          </a:effectLst>
        </p:spPr>
      </p:pic>
      <p:sp>
        <p:nvSpPr>
          <p:cNvPr id="424" name="Google Shape;68;p13"/>
          <p:cNvSpPr/>
          <p:nvPr/>
        </p:nvSpPr>
        <p:spPr>
          <a:xfrm>
            <a:off x="1272922" y="411957"/>
            <a:ext cx="14939997" cy="1547374"/>
          </a:xfrm>
          <a:prstGeom prst="rect">
            <a:avLst/>
          </a:prstGeom>
          <a:solidFill>
            <a:srgbClr val="94C646"/>
          </a:solidFill>
          <a:ln w="3175">
            <a:miter lim="400000"/>
          </a:ln>
        </p:spPr>
        <p:txBody>
          <a:bodyPr lIns="68579" tIns="68579" rIns="68579" bIns="68579" anchor="ctr"/>
          <a:lstStyle/>
          <a:p>
            <a:pPr algn="ctr" defTabSz="685800">
              <a:lnSpc>
                <a:spcPct val="148000"/>
              </a:lnSpc>
              <a:defRPr sz="2600">
                <a:solidFill>
                  <a:srgbClr val="000000"/>
                </a:solidFill>
                <a:latin typeface="Calibri"/>
                <a:ea typeface="Calibri"/>
                <a:cs typeface="Calibri"/>
                <a:sym typeface="Calibri"/>
              </a:defRPr>
            </a:pPr>
          </a:p>
        </p:txBody>
      </p:sp>
      <p:sp>
        <p:nvSpPr>
          <p:cNvPr id="425" name="Title 1"/>
          <p:cNvSpPr txBox="1"/>
          <p:nvPr>
            <p:ph type="title"/>
          </p:nvPr>
        </p:nvSpPr>
        <p:spPr>
          <a:xfrm>
            <a:off x="2552425" y="328393"/>
            <a:ext cx="9367668" cy="1714501"/>
          </a:xfrm>
          <a:prstGeom prst="rect">
            <a:avLst/>
          </a:prstGeom>
        </p:spPr>
        <p:txBody>
          <a:bodyPr/>
          <a:lstStyle>
            <a:lvl1pPr>
              <a:defRPr>
                <a:solidFill>
                  <a:srgbClr val="FFFFFF"/>
                </a:solidFill>
              </a:defRPr>
            </a:lvl1pPr>
          </a:lstStyle>
          <a:p>
            <a:pPr/>
            <a:r>
              <a:t>SYSTEM ACCESS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76092"/>
        </a:solidFill>
      </p:bgPr>
    </p:bg>
    <p:spTree>
      <p:nvGrpSpPr>
        <p:cNvPr id="1" name=""/>
        <p:cNvGrpSpPr/>
        <p:nvPr/>
      </p:nvGrpSpPr>
      <p:grpSpPr>
        <a:xfrm>
          <a:off x="0" y="0"/>
          <a:ext cx="0" cy="0"/>
          <a:chOff x="0" y="0"/>
          <a:chExt cx="0" cy="0"/>
        </a:xfrm>
      </p:grpSpPr>
      <p:sp>
        <p:nvSpPr>
          <p:cNvPr id="429" name="圆角矩形 2"/>
          <p:cNvSpPr/>
          <p:nvPr/>
        </p:nvSpPr>
        <p:spPr>
          <a:xfrm>
            <a:off x="8939228" y="342916"/>
            <a:ext cx="8928592" cy="9532128"/>
          </a:xfrm>
          <a:prstGeom prst="roundRect">
            <a:avLst>
              <a:gd name="adj" fmla="val 16667"/>
            </a:avLst>
          </a:prstGeom>
          <a:solidFill>
            <a:schemeClr val="accent3"/>
          </a:solidFill>
          <a:ln w="38100">
            <a:solidFill>
              <a:srgbClr val="604A7B"/>
            </a:solidFill>
          </a:ln>
        </p:spPr>
        <p:txBody>
          <a:bodyPr lIns="68579" tIns="68579" rIns="68579" bIns="68579" anchor="ctr"/>
          <a:lstStyle/>
          <a:p>
            <a:pPr algn="ctr" defTabSz="685800">
              <a:defRPr sz="2600">
                <a:latin typeface="Calibri"/>
                <a:ea typeface="Calibri"/>
                <a:cs typeface="Calibri"/>
                <a:sym typeface="Calibri"/>
              </a:defRPr>
            </a:pPr>
          </a:p>
        </p:txBody>
      </p:sp>
      <p:sp>
        <p:nvSpPr>
          <p:cNvPr id="430" name="Title 1"/>
          <p:cNvSpPr txBox="1"/>
          <p:nvPr>
            <p:ph type="title"/>
          </p:nvPr>
        </p:nvSpPr>
        <p:spPr>
          <a:xfrm>
            <a:off x="10992536" y="876979"/>
            <a:ext cx="4664096" cy="1714501"/>
          </a:xfrm>
          <a:prstGeom prst="rect">
            <a:avLst/>
          </a:prstGeom>
        </p:spPr>
        <p:txBody>
          <a:bodyPr/>
          <a:lstStyle>
            <a:lvl1pPr defTabSz="665226">
              <a:defRPr sz="5626">
                <a:solidFill>
                  <a:srgbClr val="FFFFFF"/>
                </a:solidFill>
              </a:defRPr>
            </a:lvl1pPr>
          </a:lstStyle>
          <a:p>
            <a:pPr/>
            <a:r>
              <a:t>SAMPLE USER SCREEN</a:t>
            </a:r>
          </a:p>
        </p:txBody>
      </p:sp>
      <p:sp>
        <p:nvSpPr>
          <p:cNvPr id="431" name="Content Placeholder 2"/>
          <p:cNvSpPr txBox="1"/>
          <p:nvPr>
            <p:ph type="body" sz="half" idx="1"/>
          </p:nvPr>
        </p:nvSpPr>
        <p:spPr>
          <a:xfrm>
            <a:off x="9433450" y="3110772"/>
            <a:ext cx="7940150" cy="5049755"/>
          </a:xfrm>
          <a:prstGeom prst="rect">
            <a:avLst/>
          </a:prstGeom>
        </p:spPr>
        <p:txBody>
          <a:bodyPr/>
          <a:lstStyle/>
          <a:p>
            <a:pPr>
              <a:spcBef>
                <a:spcPts val="800"/>
              </a:spcBef>
              <a:defRPr sz="3600">
                <a:solidFill>
                  <a:srgbClr val="FFFFFF"/>
                </a:solidFill>
              </a:defRPr>
            </a:pPr>
            <a:r>
              <a:t>Key features of the user interface</a:t>
            </a:r>
          </a:p>
          <a:p>
            <a:pPr>
              <a:defRPr sz="3600">
                <a:solidFill>
                  <a:srgbClr val="FFFFFF"/>
                </a:solidFill>
              </a:defRPr>
            </a:pPr>
          </a:p>
          <a:p>
            <a:pPr>
              <a:defRPr sz="3600">
                <a:solidFill>
                  <a:srgbClr val="FFFFFF"/>
                </a:solidFill>
              </a:defRPr>
            </a:pPr>
          </a:p>
          <a:p>
            <a:pPr>
              <a:spcBef>
                <a:spcPts val="800"/>
              </a:spcBef>
              <a:defRPr sz="3600">
                <a:solidFill>
                  <a:srgbClr val="FFFFFF"/>
                </a:solidFill>
              </a:defRPr>
            </a:pPr>
            <a:r>
              <a:t>Visual consistency and ease of navigation</a:t>
            </a:r>
          </a:p>
        </p:txBody>
      </p:sp>
      <p:pic>
        <p:nvPicPr>
          <p:cNvPr id="432" name="图片 6" descr="图片 6">
            <a:hlinkClick r:id="rId3" invalidUrl="" action="" tgtFrame="" tooltip="" history="1" highlightClick="0" endSnd="0"/>
          </p:cNvPr>
          <p:cNvPicPr>
            <a:picLocks noChangeAspect="1"/>
          </p:cNvPicPr>
          <p:nvPr/>
        </p:nvPicPr>
        <p:blipFill>
          <a:blip r:embed="rId4">
            <a:extLst/>
          </a:blip>
          <a:stretch>
            <a:fillRect/>
          </a:stretch>
        </p:blipFill>
        <p:spPr>
          <a:xfrm>
            <a:off x="2362198" y="2325564"/>
            <a:ext cx="4501130" cy="583496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36" name="Title 1"/>
          <p:cNvSpPr txBox="1"/>
          <p:nvPr>
            <p:ph type="title"/>
          </p:nvPr>
        </p:nvSpPr>
        <p:spPr>
          <a:xfrm>
            <a:off x="8407799" y="495300"/>
            <a:ext cx="8343901" cy="1714500"/>
          </a:xfrm>
          <a:prstGeom prst="rect">
            <a:avLst/>
          </a:prstGeom>
        </p:spPr>
        <p:txBody>
          <a:bodyPr/>
          <a:lstStyle>
            <a:lvl1pPr>
              <a:defRPr>
                <a:solidFill>
                  <a:srgbClr val="FFFFFF"/>
                </a:solidFill>
              </a:defRPr>
            </a:lvl1pPr>
          </a:lstStyle>
          <a:p>
            <a:pPr/>
            <a:r>
              <a:t>FEEDBACK &amp; SURVEYS</a:t>
            </a:r>
          </a:p>
        </p:txBody>
      </p:sp>
      <p:sp>
        <p:nvSpPr>
          <p:cNvPr id="437" name="矩形: 剪去对角 5"/>
          <p:cNvSpPr/>
          <p:nvPr/>
        </p:nvSpPr>
        <p:spPr>
          <a:xfrm>
            <a:off x="9001125" y="2438398"/>
            <a:ext cx="7969651" cy="6648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597" y="0"/>
                </a:lnTo>
                <a:lnTo>
                  <a:pt x="21600" y="3600"/>
                </a:lnTo>
                <a:lnTo>
                  <a:pt x="21600" y="21600"/>
                </a:lnTo>
                <a:lnTo>
                  <a:pt x="3003" y="21600"/>
                </a:lnTo>
                <a:lnTo>
                  <a:pt x="0" y="18000"/>
                </a:lnTo>
                <a:lnTo>
                  <a:pt x="0" y="0"/>
                </a:lnTo>
                <a:close/>
              </a:path>
            </a:pathLst>
          </a:custGeom>
          <a:solidFill>
            <a:srgbClr val="0274AC"/>
          </a:solidFill>
          <a:ln w="3175">
            <a:solidFill>
              <a:srgbClr val="4A7EBB"/>
            </a:solidFill>
          </a:ln>
          <a:effectLst>
            <a:outerShdw sx="100000" sy="100000" kx="0" ky="0" algn="b" rotWithShape="0" blurRad="50800" dist="25400" dir="5400000">
              <a:srgbClr val="000000">
                <a:alpha val="35000"/>
              </a:srgbClr>
            </a:outerShdw>
          </a:effectLst>
        </p:spPr>
        <p:txBody>
          <a:bodyPr lIns="68579" tIns="68579" rIns="68579" bIns="68579" anchor="ctr"/>
          <a:lstStyle/>
          <a:p>
            <a:pPr algn="ctr" defTabSz="685800">
              <a:defRPr sz="2600">
                <a:latin typeface="Calibri"/>
                <a:ea typeface="Calibri"/>
                <a:cs typeface="Calibri"/>
                <a:sym typeface="Calibri"/>
              </a:defRPr>
            </a:pPr>
          </a:p>
        </p:txBody>
      </p:sp>
      <p:sp>
        <p:nvSpPr>
          <p:cNvPr id="438" name="Content Placeholder 2"/>
          <p:cNvSpPr txBox="1"/>
          <p:nvPr>
            <p:ph type="body" sz="half" idx="1"/>
          </p:nvPr>
        </p:nvSpPr>
        <p:spPr>
          <a:xfrm>
            <a:off x="9612507" y="2669974"/>
            <a:ext cx="6377776" cy="6185299"/>
          </a:xfrm>
          <a:prstGeom prst="rect">
            <a:avLst/>
          </a:prstGeom>
        </p:spPr>
        <p:txBody>
          <a:bodyPr/>
          <a:lstStyle/>
          <a:p>
            <a:pPr>
              <a:defRPr sz="3600">
                <a:solidFill>
                  <a:srgbClr val="FFFFFF"/>
                </a:solidFill>
              </a:defRPr>
            </a:pPr>
          </a:p>
          <a:p>
            <a:pPr>
              <a:spcBef>
                <a:spcPts val="800"/>
              </a:spcBef>
              <a:defRPr sz="3600">
                <a:solidFill>
                  <a:srgbClr val="FFFFFF"/>
                </a:solidFill>
              </a:defRPr>
            </a:pPr>
            <a:r>
              <a:t>Mobile survey applications</a:t>
            </a:r>
          </a:p>
          <a:p>
            <a:pPr>
              <a:defRPr sz="3600">
                <a:solidFill>
                  <a:srgbClr val="FFFFFF"/>
                </a:solidFill>
              </a:defRPr>
            </a:pPr>
          </a:p>
          <a:p>
            <a:pPr>
              <a:spcBef>
                <a:spcPts val="800"/>
              </a:spcBef>
              <a:defRPr sz="3600">
                <a:solidFill>
                  <a:srgbClr val="FFFFFF"/>
                </a:solidFill>
              </a:defRPr>
            </a:pPr>
            <a:r>
              <a:t>User engagement</a:t>
            </a:r>
          </a:p>
          <a:p>
            <a:pPr>
              <a:defRPr sz="3600">
                <a:solidFill>
                  <a:srgbClr val="FFFFFF"/>
                </a:solidFill>
              </a:defRPr>
            </a:pPr>
          </a:p>
          <a:p>
            <a:pPr>
              <a:spcBef>
                <a:spcPts val="800"/>
              </a:spcBef>
              <a:defRPr sz="3600">
                <a:solidFill>
                  <a:srgbClr val="FFFFFF"/>
                </a:solidFill>
              </a:defRPr>
            </a:pPr>
            <a:r>
              <a:t>Continuous improvement.</a:t>
            </a:r>
          </a:p>
        </p:txBody>
      </p:sp>
      <p:pic>
        <p:nvPicPr>
          <p:cNvPr id="439" name="Picture 2" descr="Picture 2"/>
          <p:cNvPicPr>
            <a:picLocks noChangeAspect="1"/>
          </p:cNvPicPr>
          <p:nvPr/>
        </p:nvPicPr>
        <p:blipFill>
          <a:blip r:embed="rId4">
            <a:extLst/>
          </a:blip>
          <a:stretch>
            <a:fillRect/>
          </a:stretch>
        </p:blipFill>
        <p:spPr>
          <a:xfrm>
            <a:off x="1045967" y="2438398"/>
            <a:ext cx="7082816" cy="4719691"/>
          </a:xfrm>
          <a:prstGeom prst="rect">
            <a:avLst/>
          </a:prstGeom>
          <a:ln w="12700">
            <a:miter lim="400000"/>
          </a:ln>
          <a:effectLst>
            <a:reflection blurRad="0" stA="52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76092"/>
        </a:solidFill>
      </p:bgPr>
    </p:bg>
    <p:spTree>
      <p:nvGrpSpPr>
        <p:cNvPr id="1" name=""/>
        <p:cNvGrpSpPr/>
        <p:nvPr/>
      </p:nvGrpSpPr>
      <p:grpSpPr>
        <a:xfrm>
          <a:off x="0" y="0"/>
          <a:ext cx="0" cy="0"/>
          <a:chOff x="0" y="0"/>
          <a:chExt cx="0" cy="0"/>
        </a:xfrm>
      </p:grpSpPr>
      <p:sp>
        <p:nvSpPr>
          <p:cNvPr id="443" name="Hexagon 3"/>
          <p:cNvSpPr/>
          <p:nvPr/>
        </p:nvSpPr>
        <p:spPr>
          <a:xfrm>
            <a:off x="-3524250" y="-2946179"/>
            <a:ext cx="9810750" cy="8457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655" y="0"/>
                </a:lnTo>
                <a:lnTo>
                  <a:pt x="16945" y="0"/>
                </a:lnTo>
                <a:lnTo>
                  <a:pt x="21600" y="10800"/>
                </a:lnTo>
                <a:lnTo>
                  <a:pt x="16945" y="21600"/>
                </a:lnTo>
                <a:lnTo>
                  <a:pt x="4655" y="21600"/>
                </a:lnTo>
                <a:close/>
              </a:path>
            </a:pathLst>
          </a:custGeom>
          <a:solidFill>
            <a:srgbClr val="00517C"/>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44" name="Hexagon 4"/>
          <p:cNvSpPr/>
          <p:nvPr/>
        </p:nvSpPr>
        <p:spPr>
          <a:xfrm>
            <a:off x="10496550" y="6820229"/>
            <a:ext cx="9810750" cy="8457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655" y="0"/>
                </a:lnTo>
                <a:lnTo>
                  <a:pt x="16945" y="0"/>
                </a:lnTo>
                <a:lnTo>
                  <a:pt x="21600" y="10800"/>
                </a:lnTo>
                <a:lnTo>
                  <a:pt x="16945" y="21600"/>
                </a:lnTo>
                <a:lnTo>
                  <a:pt x="4655" y="21600"/>
                </a:lnTo>
                <a:close/>
              </a:path>
            </a:pathLst>
          </a:custGeom>
          <a:solidFill>
            <a:srgbClr val="00517C"/>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45" name="Hexagon 5"/>
          <p:cNvSpPr/>
          <p:nvPr/>
        </p:nvSpPr>
        <p:spPr>
          <a:xfrm>
            <a:off x="-3609975" y="2097143"/>
            <a:ext cx="7067550" cy="60927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655" y="0"/>
                </a:lnTo>
                <a:lnTo>
                  <a:pt x="16945" y="0"/>
                </a:lnTo>
                <a:lnTo>
                  <a:pt x="21600" y="10800"/>
                </a:lnTo>
                <a:lnTo>
                  <a:pt x="16945" y="21600"/>
                </a:lnTo>
                <a:lnTo>
                  <a:pt x="4655" y="21600"/>
                </a:lnTo>
                <a:close/>
              </a:path>
            </a:pathLst>
          </a:custGeom>
          <a:ln w="114300">
            <a:solidFill>
              <a:srgbClr val="92D050"/>
            </a:solidFill>
          </a:ln>
        </p:spPr>
        <p:txBody>
          <a:bodyPr lIns="68579" tIns="68579" rIns="68579" bIns="68579" anchor="ctr"/>
          <a:lstStyle/>
          <a:p>
            <a:pPr algn="ctr" defTabSz="685800">
              <a:defRPr sz="2600">
                <a:latin typeface="Calibri"/>
                <a:ea typeface="Calibri"/>
                <a:cs typeface="Calibri"/>
                <a:sym typeface="Calibri"/>
              </a:defRPr>
            </a:pPr>
          </a:p>
        </p:txBody>
      </p:sp>
      <p:sp>
        <p:nvSpPr>
          <p:cNvPr id="446" name="Hexagon 6"/>
          <p:cNvSpPr/>
          <p:nvPr/>
        </p:nvSpPr>
        <p:spPr>
          <a:xfrm>
            <a:off x="12873037" y="4931488"/>
            <a:ext cx="8177213" cy="7049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655" y="0"/>
                </a:lnTo>
                <a:lnTo>
                  <a:pt x="16945" y="0"/>
                </a:lnTo>
                <a:lnTo>
                  <a:pt x="21600" y="10800"/>
                </a:lnTo>
                <a:lnTo>
                  <a:pt x="16945" y="21600"/>
                </a:lnTo>
                <a:lnTo>
                  <a:pt x="4655" y="21600"/>
                </a:lnTo>
                <a:close/>
              </a:path>
            </a:pathLst>
          </a:custGeom>
          <a:solidFill>
            <a:schemeClr val="accent4">
              <a:alpha val="20000"/>
            </a:schemeClr>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47" name="Hexagon 7"/>
          <p:cNvSpPr/>
          <p:nvPr/>
        </p:nvSpPr>
        <p:spPr>
          <a:xfrm>
            <a:off x="14463712" y="1379680"/>
            <a:ext cx="2973858" cy="2563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655" y="0"/>
                </a:lnTo>
                <a:lnTo>
                  <a:pt x="16945" y="0"/>
                </a:lnTo>
                <a:lnTo>
                  <a:pt x="21600" y="10800"/>
                </a:lnTo>
                <a:lnTo>
                  <a:pt x="16945" y="21600"/>
                </a:lnTo>
                <a:lnTo>
                  <a:pt x="4655" y="21600"/>
                </a:lnTo>
                <a:close/>
              </a:path>
            </a:pathLst>
          </a:custGeom>
          <a:ln w="76200">
            <a:solidFill>
              <a:srgbClr val="92D050"/>
            </a:solidFill>
          </a:ln>
        </p:spPr>
        <p:txBody>
          <a:bodyPr lIns="68579" tIns="68579" rIns="68579" bIns="68579" anchor="ctr"/>
          <a:lstStyle/>
          <a:p>
            <a:pPr algn="ctr" defTabSz="685800">
              <a:defRPr sz="2600">
                <a:latin typeface="Calibri"/>
                <a:ea typeface="Calibri"/>
                <a:cs typeface="Calibri"/>
                <a:sym typeface="Calibri"/>
              </a:defRPr>
            </a:pPr>
          </a:p>
        </p:txBody>
      </p:sp>
      <p:sp>
        <p:nvSpPr>
          <p:cNvPr id="448" name="Hexagon 8"/>
          <p:cNvSpPr/>
          <p:nvPr/>
        </p:nvSpPr>
        <p:spPr>
          <a:xfrm>
            <a:off x="13275467" y="515369"/>
            <a:ext cx="1019176" cy="87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655" y="0"/>
                </a:lnTo>
                <a:lnTo>
                  <a:pt x="16945" y="0"/>
                </a:lnTo>
                <a:lnTo>
                  <a:pt x="21600" y="10800"/>
                </a:lnTo>
                <a:lnTo>
                  <a:pt x="16945" y="21600"/>
                </a:lnTo>
                <a:lnTo>
                  <a:pt x="4655" y="21600"/>
                </a:lnTo>
                <a:close/>
              </a:path>
            </a:pathLst>
          </a:custGeom>
          <a:solidFill>
            <a:srgbClr val="38A8B7">
              <a:alpha val="41961"/>
            </a:srgbClr>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49" name="TextBox 11"/>
          <p:cNvSpPr txBox="1"/>
          <p:nvPr/>
        </p:nvSpPr>
        <p:spPr>
          <a:xfrm>
            <a:off x="3869860" y="3689255"/>
            <a:ext cx="10142182" cy="2880361"/>
          </a:xfrm>
          <a:prstGeom prst="rect">
            <a:avLst/>
          </a:prstGeom>
          <a:ln w="12700">
            <a:miter lim="400000"/>
          </a:ln>
          <a:extLst>
            <a:ext uri="{C572A759-6A51-4108-AA02-DFA0A04FC94B}">
              <ma14:wrappingTextBoxFlag xmlns:ma14="http://schemas.microsoft.com/office/mac/drawingml/2011/main" val="1"/>
            </a:ext>
          </a:extLst>
        </p:spPr>
        <p:txBody>
          <a:bodyPr wrap="none" lIns="68579" tIns="68579" rIns="68579" bIns="68579">
            <a:spAutoFit/>
          </a:bodyPr>
          <a:lstStyle/>
          <a:p>
            <a:pPr algn="ctr" defTabSz="685800">
              <a:defRPr sz="9000">
                <a:latin typeface="Montserrat SemiBold"/>
                <a:ea typeface="Montserrat SemiBold"/>
                <a:cs typeface="Montserrat SemiBold"/>
                <a:sym typeface="Montserrat SemiBold"/>
              </a:defRPr>
            </a:pPr>
            <a:r>
              <a:t>IMPLEMENTATION</a:t>
            </a:r>
          </a:p>
          <a:p>
            <a:pPr algn="ctr" defTabSz="685800">
              <a:defRPr sz="9000">
                <a:latin typeface="Montserrat SemiBold"/>
                <a:ea typeface="Montserrat SemiBold"/>
                <a:cs typeface="Montserrat SemiBold"/>
                <a:sym typeface="Montserrat SemiBold"/>
              </a:defRPr>
            </a:pPr>
            <a:r>
              <a:t>PLAN</a:t>
            </a:r>
          </a:p>
        </p:txBody>
      </p:sp>
      <p:sp>
        <p:nvSpPr>
          <p:cNvPr id="450" name="Hexagon 9"/>
          <p:cNvSpPr/>
          <p:nvPr/>
        </p:nvSpPr>
        <p:spPr>
          <a:xfrm>
            <a:off x="2226467" y="9095011"/>
            <a:ext cx="1019176" cy="87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655" y="0"/>
                </a:lnTo>
                <a:lnTo>
                  <a:pt x="16945" y="0"/>
                </a:lnTo>
                <a:lnTo>
                  <a:pt x="21600" y="10800"/>
                </a:lnTo>
                <a:lnTo>
                  <a:pt x="16945" y="21600"/>
                </a:lnTo>
                <a:lnTo>
                  <a:pt x="4655" y="21600"/>
                </a:lnTo>
                <a:close/>
              </a:path>
            </a:pathLst>
          </a:custGeom>
          <a:solidFill>
            <a:srgbClr val="92D050"/>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52" name="Title 1"/>
          <p:cNvSpPr txBox="1"/>
          <p:nvPr>
            <p:ph type="title"/>
          </p:nvPr>
        </p:nvSpPr>
        <p:spPr>
          <a:xfrm>
            <a:off x="4869673" y="1189018"/>
            <a:ext cx="8213154" cy="1714501"/>
          </a:xfrm>
          <a:prstGeom prst="rect">
            <a:avLst/>
          </a:prstGeom>
        </p:spPr>
        <p:txBody>
          <a:bodyPr/>
          <a:lstStyle>
            <a:lvl1pPr>
              <a:defRPr>
                <a:solidFill>
                  <a:srgbClr val="FFFFFF"/>
                </a:solidFill>
              </a:defRPr>
            </a:lvl1pPr>
          </a:lstStyle>
          <a:p>
            <a:pPr/>
            <a:r>
              <a:t>TIMELINES &amp; PHASES</a:t>
            </a:r>
          </a:p>
        </p:txBody>
      </p:sp>
      <p:graphicFrame>
        <p:nvGraphicFramePr>
          <p:cNvPr id="453" name="内容占位符 5"/>
          <p:cNvGraphicFramePr/>
          <p:nvPr/>
        </p:nvGraphicFramePr>
        <p:xfrm>
          <a:off x="1667631" y="4117235"/>
          <a:ext cx="14821174" cy="27432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936157"/>
                <a:gridCol w="4936157"/>
                <a:gridCol w="4936157"/>
              </a:tblGrid>
              <a:tr h="921117">
                <a:tc>
                  <a:txBody>
                    <a:bodyPr/>
                    <a:lstStyle/>
                    <a:p>
                      <a:pPr algn="l" defTabSz="685800">
                        <a:defRPr b="0" sz="1800">
                          <a:solidFill>
                            <a:srgbClr val="000000"/>
                          </a:solidFill>
                        </a:defRPr>
                      </a:pPr>
                      <a:r>
                        <a:rPr b="1" sz="2600">
                          <a:solidFill>
                            <a:srgbClr val="FFFFFF"/>
                          </a:solidFill>
                          <a:latin typeface="Calibri"/>
                          <a:ea typeface="Calibri"/>
                          <a:cs typeface="Calibri"/>
                          <a:sym typeface="Calibri"/>
                        </a:rPr>
                        <a:t>PHASE 1 (Month 1-2)</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50800">
                      <a:solidFill>
                        <a:srgbClr val="FFFFFF"/>
                      </a:solidFill>
                    </a:lnB>
                    <a:solidFill>
                      <a:srgbClr val="4F81BD"/>
                    </a:solidFill>
                  </a:tcPr>
                </a:tc>
                <a:tc>
                  <a:txBody>
                    <a:bodyPr/>
                    <a:lstStyle/>
                    <a:p>
                      <a:pPr algn="l" defTabSz="685800">
                        <a:defRPr b="0" sz="1800">
                          <a:solidFill>
                            <a:srgbClr val="000000"/>
                          </a:solidFill>
                        </a:defRPr>
                      </a:pPr>
                      <a:r>
                        <a:rPr b="1" sz="2600">
                          <a:solidFill>
                            <a:srgbClr val="FFFFFF"/>
                          </a:solidFill>
                          <a:latin typeface="Calibri"/>
                          <a:ea typeface="Calibri"/>
                          <a:cs typeface="Calibri"/>
                          <a:sym typeface="Calibri"/>
                        </a:rPr>
                        <a:t>PHASE 1 (Month 3)</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50800">
                      <a:solidFill>
                        <a:srgbClr val="FFFFFF"/>
                      </a:solidFill>
                    </a:lnB>
                    <a:solidFill>
                      <a:srgbClr val="4F81BD"/>
                    </a:solidFill>
                  </a:tcPr>
                </a:tc>
                <a:tc>
                  <a:txBody>
                    <a:bodyPr/>
                    <a:lstStyle/>
                    <a:p>
                      <a:pPr algn="l" defTabSz="685800">
                        <a:defRPr b="0" sz="1800">
                          <a:solidFill>
                            <a:srgbClr val="000000"/>
                          </a:solidFill>
                        </a:defRPr>
                      </a:pPr>
                      <a:r>
                        <a:rPr b="1" sz="2600">
                          <a:solidFill>
                            <a:srgbClr val="FFFFFF"/>
                          </a:solidFill>
                          <a:latin typeface="Calibri"/>
                          <a:ea typeface="Calibri"/>
                          <a:cs typeface="Calibri"/>
                          <a:sym typeface="Calibri"/>
                        </a:rPr>
                        <a:t>PHASE 1 (Month 4)</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50800">
                      <a:solidFill>
                        <a:srgbClr val="FFFFFF"/>
                      </a:solidFill>
                    </a:lnB>
                    <a:solidFill>
                      <a:srgbClr val="4F81BD"/>
                    </a:solidFill>
                  </a:tcPr>
                </a:tc>
              </a:tr>
              <a:tr h="1809382">
                <a:tc>
                  <a:txBody>
                    <a:bodyPr/>
                    <a:lstStyle/>
                    <a:p>
                      <a:pPr algn="l" defTabSz="685800">
                        <a:defRPr sz="1800">
                          <a:solidFill>
                            <a:srgbClr val="000000"/>
                          </a:solidFill>
                        </a:defRPr>
                      </a:pPr>
                      <a:r>
                        <a:rPr sz="2600">
                          <a:latin typeface="Calibri"/>
                          <a:ea typeface="Calibri"/>
                          <a:cs typeface="Calibri"/>
                          <a:sym typeface="Calibri"/>
                        </a:rPr>
                        <a:t>System development and customization</a:t>
                      </a:r>
                    </a:p>
                  </a:txBody>
                  <a:tcPr marL="45720" marR="45720" marT="45720" marB="45720" anchor="t" anchorCtr="0" horzOverflow="overflow">
                    <a:lnL w="12700">
                      <a:solidFill>
                        <a:srgbClr val="FFFFFF"/>
                      </a:solidFill>
                    </a:lnL>
                    <a:lnR w="12700">
                      <a:solidFill>
                        <a:srgbClr val="FFFFFF"/>
                      </a:solidFill>
                    </a:lnR>
                    <a:lnT w="50800">
                      <a:solidFill>
                        <a:srgbClr val="FFFFFF"/>
                      </a:solidFill>
                    </a:lnT>
                    <a:lnB w="12700">
                      <a:solidFill>
                        <a:srgbClr val="FFFFFF"/>
                      </a:solidFill>
                    </a:lnB>
                    <a:solidFill>
                      <a:srgbClr val="CFD7E7"/>
                    </a:solidFill>
                  </a:tcPr>
                </a:tc>
                <a:tc>
                  <a:txBody>
                    <a:bodyPr/>
                    <a:lstStyle/>
                    <a:p>
                      <a:pPr algn="l" defTabSz="685800">
                        <a:defRPr sz="1800">
                          <a:solidFill>
                            <a:srgbClr val="000000"/>
                          </a:solidFill>
                        </a:defRPr>
                      </a:pPr>
                      <a:r>
                        <a:rPr sz="2600">
                          <a:latin typeface="Calibri"/>
                          <a:ea typeface="Calibri"/>
                          <a:cs typeface="Calibri"/>
                          <a:sym typeface="Calibri"/>
                        </a:rPr>
                        <a:t>Pilot testing in select locations to gather initial feedback</a:t>
                      </a:r>
                    </a:p>
                  </a:txBody>
                  <a:tcPr marL="45720" marR="45720" marT="45720" marB="45720" anchor="t" anchorCtr="0" horzOverflow="overflow">
                    <a:lnL w="12700">
                      <a:solidFill>
                        <a:srgbClr val="FFFFFF"/>
                      </a:solidFill>
                    </a:lnL>
                    <a:lnR w="12700">
                      <a:solidFill>
                        <a:srgbClr val="FFFFFF"/>
                      </a:solidFill>
                    </a:lnR>
                    <a:lnT w="50800">
                      <a:solidFill>
                        <a:srgbClr val="FFFFFF"/>
                      </a:solidFill>
                    </a:lnT>
                    <a:lnB w="12700">
                      <a:solidFill>
                        <a:srgbClr val="FFFFFF"/>
                      </a:solidFill>
                    </a:lnB>
                    <a:solidFill>
                      <a:srgbClr val="CFD7E7"/>
                    </a:solidFill>
                  </a:tcPr>
                </a:tc>
                <a:tc>
                  <a:txBody>
                    <a:bodyPr/>
                    <a:lstStyle/>
                    <a:p>
                      <a:pPr algn="l" defTabSz="685800">
                        <a:defRPr sz="1800">
                          <a:solidFill>
                            <a:srgbClr val="000000"/>
                          </a:solidFill>
                        </a:defRPr>
                      </a:pPr>
                      <a:r>
                        <a:rPr sz="2600">
                          <a:latin typeface="Calibri"/>
                          <a:ea typeface="Calibri"/>
                          <a:cs typeface="Calibri"/>
                          <a:sym typeface="Calibri"/>
                        </a:rPr>
                        <a:t>Full-scale deployment across all locations</a:t>
                      </a:r>
                    </a:p>
                  </a:txBody>
                  <a:tcPr marL="45720" marR="45720" marT="45720" marB="45720" anchor="t" anchorCtr="0" horzOverflow="overflow">
                    <a:lnL w="12700">
                      <a:solidFill>
                        <a:srgbClr val="FFFFFF"/>
                      </a:solidFill>
                    </a:lnL>
                    <a:lnR w="12700">
                      <a:solidFill>
                        <a:srgbClr val="FFFFFF"/>
                      </a:solidFill>
                    </a:lnR>
                    <a:lnT w="50800">
                      <a:solidFill>
                        <a:srgbClr val="FFFFFF"/>
                      </a:solidFill>
                    </a:lnT>
                    <a:lnB w="12700">
                      <a:solidFill>
                        <a:srgbClr val="FFFFFF"/>
                      </a:solidFill>
                    </a:lnB>
                    <a:solidFill>
                      <a:srgbClr val="CFD7E7"/>
                    </a:solidFill>
                  </a:tcPr>
                </a:tc>
              </a:tr>
            </a:tbl>
          </a:graphicData>
        </a:graphic>
      </p:graphicFrame>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517C"/>
        </a:solidFill>
      </p:bgPr>
    </p:bg>
    <p:spTree>
      <p:nvGrpSpPr>
        <p:cNvPr id="1" name=""/>
        <p:cNvGrpSpPr/>
        <p:nvPr/>
      </p:nvGrpSpPr>
      <p:grpSpPr>
        <a:xfrm>
          <a:off x="0" y="0"/>
          <a:ext cx="0" cy="0"/>
          <a:chOff x="0" y="0"/>
          <a:chExt cx="0" cy="0"/>
        </a:xfrm>
      </p:grpSpPr>
      <p:sp>
        <p:nvSpPr>
          <p:cNvPr id="457" name="圆角矩形 2"/>
          <p:cNvSpPr/>
          <p:nvPr/>
        </p:nvSpPr>
        <p:spPr>
          <a:xfrm>
            <a:off x="8939228" y="342916"/>
            <a:ext cx="8928592" cy="9532128"/>
          </a:xfrm>
          <a:prstGeom prst="roundRect">
            <a:avLst>
              <a:gd name="adj" fmla="val 16667"/>
            </a:avLst>
          </a:prstGeom>
          <a:solidFill>
            <a:schemeClr val="accent3"/>
          </a:solidFill>
          <a:ln w="38100">
            <a:solidFill>
              <a:srgbClr val="604A7B"/>
            </a:solidFill>
          </a:ln>
        </p:spPr>
        <p:txBody>
          <a:bodyPr lIns="68579" tIns="68579" rIns="68579" bIns="68579" anchor="ctr"/>
          <a:lstStyle/>
          <a:p>
            <a:pPr algn="ctr" defTabSz="685800">
              <a:defRPr sz="2600">
                <a:latin typeface="Calibri"/>
                <a:ea typeface="Calibri"/>
                <a:cs typeface="Calibri"/>
                <a:sym typeface="Calibri"/>
              </a:defRPr>
            </a:pPr>
          </a:p>
        </p:txBody>
      </p:sp>
      <p:sp>
        <p:nvSpPr>
          <p:cNvPr id="458" name="Title 1"/>
          <p:cNvSpPr txBox="1"/>
          <p:nvPr>
            <p:ph type="title"/>
          </p:nvPr>
        </p:nvSpPr>
        <p:spPr>
          <a:xfrm>
            <a:off x="9144000" y="1011440"/>
            <a:ext cx="8526468" cy="1714501"/>
          </a:xfrm>
          <a:prstGeom prst="rect">
            <a:avLst/>
          </a:prstGeom>
        </p:spPr>
        <p:txBody>
          <a:bodyPr/>
          <a:lstStyle/>
          <a:p>
            <a:pPr defTabSz="665226">
              <a:defRPr sz="5626">
                <a:solidFill>
                  <a:srgbClr val="FFFFFF"/>
                </a:solidFill>
              </a:defRPr>
            </a:pPr>
            <a:r>
              <a:t>STAFF TRAINING &amp;</a:t>
            </a:r>
            <a:br/>
            <a:r>
              <a:t>ADOPTION</a:t>
            </a:r>
          </a:p>
        </p:txBody>
      </p:sp>
      <p:sp>
        <p:nvSpPr>
          <p:cNvPr id="459" name="Content Placeholder 2"/>
          <p:cNvSpPr txBox="1"/>
          <p:nvPr>
            <p:ph type="body" sz="half" idx="1"/>
          </p:nvPr>
        </p:nvSpPr>
        <p:spPr>
          <a:xfrm>
            <a:off x="9719611" y="3394464"/>
            <a:ext cx="7213236" cy="5686240"/>
          </a:xfrm>
          <a:prstGeom prst="rect">
            <a:avLst/>
          </a:prstGeom>
        </p:spPr>
        <p:txBody>
          <a:bodyPr/>
          <a:lstStyle/>
          <a:p>
            <a:pPr>
              <a:spcBef>
                <a:spcPts val="800"/>
              </a:spcBef>
              <a:defRPr sz="3600">
                <a:solidFill>
                  <a:srgbClr val="FFFFFF"/>
                </a:solidFill>
              </a:defRPr>
            </a:pPr>
            <a:r>
              <a:t>System Navigation</a:t>
            </a:r>
          </a:p>
          <a:p>
            <a:pPr>
              <a:defRPr sz="3600">
                <a:solidFill>
                  <a:srgbClr val="FFFFFF"/>
                </a:solidFill>
              </a:defRPr>
            </a:pPr>
          </a:p>
          <a:p>
            <a:pPr>
              <a:spcBef>
                <a:spcPts val="800"/>
              </a:spcBef>
              <a:defRPr sz="3600">
                <a:solidFill>
                  <a:srgbClr val="FFFFFF"/>
                </a:solidFill>
              </a:defRPr>
            </a:pPr>
            <a:r>
              <a:t>Troubleshooting</a:t>
            </a:r>
          </a:p>
          <a:p>
            <a:pPr>
              <a:defRPr sz="3600">
                <a:solidFill>
                  <a:srgbClr val="FFFFFF"/>
                </a:solidFill>
              </a:defRPr>
            </a:pPr>
          </a:p>
          <a:p>
            <a:pPr>
              <a:spcBef>
                <a:spcPts val="800"/>
              </a:spcBef>
              <a:defRPr sz="3600">
                <a:solidFill>
                  <a:srgbClr val="FFFFFF"/>
                </a:solidFill>
              </a:defRPr>
            </a:pPr>
            <a:r>
              <a:t>Customer Interaction</a:t>
            </a:r>
          </a:p>
        </p:txBody>
      </p:sp>
      <p:pic>
        <p:nvPicPr>
          <p:cNvPr id="460" name="Picture 2" descr="Picture 2"/>
          <p:cNvPicPr>
            <a:picLocks noChangeAspect="1"/>
          </p:cNvPicPr>
          <p:nvPr/>
        </p:nvPicPr>
        <p:blipFill>
          <a:blip r:embed="rId3">
            <a:extLst/>
          </a:blip>
          <a:stretch>
            <a:fillRect/>
          </a:stretch>
        </p:blipFill>
        <p:spPr>
          <a:xfrm>
            <a:off x="849058" y="2082067"/>
            <a:ext cx="7695468" cy="4294633"/>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64" name="Title 1"/>
          <p:cNvSpPr txBox="1"/>
          <p:nvPr>
            <p:ph type="title"/>
          </p:nvPr>
        </p:nvSpPr>
        <p:spPr>
          <a:xfrm>
            <a:off x="1514678" y="1619505"/>
            <a:ext cx="7061932" cy="1714501"/>
          </a:xfrm>
          <a:prstGeom prst="rect">
            <a:avLst/>
          </a:prstGeom>
        </p:spPr>
        <p:txBody>
          <a:bodyPr/>
          <a:lstStyle>
            <a:lvl1pPr>
              <a:defRPr>
                <a:solidFill>
                  <a:srgbClr val="FFFFFF"/>
                </a:solidFill>
              </a:defRPr>
            </a:lvl1pPr>
          </a:lstStyle>
          <a:p>
            <a:pPr/>
            <a:r>
              <a:t>RISK MITIGATION</a:t>
            </a:r>
          </a:p>
        </p:txBody>
      </p:sp>
      <p:sp>
        <p:nvSpPr>
          <p:cNvPr id="465" name="Content Placeholder 2"/>
          <p:cNvSpPr txBox="1"/>
          <p:nvPr>
            <p:ph type="body" sz="quarter" idx="1"/>
          </p:nvPr>
        </p:nvSpPr>
        <p:spPr>
          <a:xfrm>
            <a:off x="2407701" y="3927314"/>
            <a:ext cx="5160769" cy="5597431"/>
          </a:xfrm>
          <a:prstGeom prst="rect">
            <a:avLst/>
          </a:prstGeom>
        </p:spPr>
        <p:txBody>
          <a:bodyPr/>
          <a:lstStyle/>
          <a:p>
            <a:pPr>
              <a:spcBef>
                <a:spcPts val="800"/>
              </a:spcBef>
              <a:defRPr sz="3600">
                <a:solidFill>
                  <a:srgbClr val="FFFFFF"/>
                </a:solidFill>
              </a:defRPr>
            </a:pPr>
            <a:r>
              <a:t>Technical Glitches</a:t>
            </a:r>
          </a:p>
          <a:p>
            <a:pPr>
              <a:defRPr sz="3600">
                <a:solidFill>
                  <a:srgbClr val="FFFFFF"/>
                </a:solidFill>
              </a:defRPr>
            </a:pPr>
          </a:p>
          <a:p>
            <a:pPr>
              <a:spcBef>
                <a:spcPts val="800"/>
              </a:spcBef>
              <a:defRPr sz="3600">
                <a:solidFill>
                  <a:srgbClr val="FFFFFF"/>
                </a:solidFill>
              </a:defRPr>
            </a:pPr>
            <a:r>
              <a:t>Staff Resistance</a:t>
            </a:r>
          </a:p>
          <a:p>
            <a:pPr>
              <a:defRPr sz="3600">
                <a:solidFill>
                  <a:srgbClr val="FFFFFF"/>
                </a:solidFill>
              </a:defRPr>
            </a:pPr>
          </a:p>
          <a:p>
            <a:pPr>
              <a:spcBef>
                <a:spcPts val="800"/>
              </a:spcBef>
              <a:defRPr sz="3600">
                <a:solidFill>
                  <a:srgbClr val="FFFFFF"/>
                </a:solidFill>
              </a:defRPr>
            </a:pPr>
            <a:r>
              <a:t>Customer Adaptation</a:t>
            </a:r>
          </a:p>
        </p:txBody>
      </p:sp>
      <p:pic>
        <p:nvPicPr>
          <p:cNvPr id="466" name="Picture 4" descr="Picture 4"/>
          <p:cNvPicPr>
            <a:picLocks noChangeAspect="1"/>
          </p:cNvPicPr>
          <p:nvPr/>
        </p:nvPicPr>
        <p:blipFill>
          <a:blip r:embed="rId4">
            <a:extLst/>
          </a:blip>
          <a:stretch>
            <a:fillRect/>
          </a:stretch>
        </p:blipFill>
        <p:spPr>
          <a:xfrm>
            <a:off x="10109381" y="2735800"/>
            <a:ext cx="7494181" cy="4182300"/>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EEEEE"/>
        </a:solidFill>
      </p:bgPr>
    </p:bg>
    <p:spTree>
      <p:nvGrpSpPr>
        <p:cNvPr id="1" name=""/>
        <p:cNvGrpSpPr/>
        <p:nvPr/>
      </p:nvGrpSpPr>
      <p:grpSpPr>
        <a:xfrm>
          <a:off x="0" y="0"/>
          <a:ext cx="0" cy="0"/>
          <a:chOff x="0" y="0"/>
          <a:chExt cx="0" cy="0"/>
        </a:xfrm>
      </p:grpSpPr>
      <p:sp>
        <p:nvSpPr>
          <p:cNvPr id="470" name="Oval 13"/>
          <p:cNvSpPr/>
          <p:nvPr/>
        </p:nvSpPr>
        <p:spPr>
          <a:xfrm>
            <a:off x="17133349" y="6328681"/>
            <a:ext cx="3243946" cy="3243946"/>
          </a:xfrm>
          <a:prstGeom prst="ellipse">
            <a:avLst/>
          </a:prstGeom>
          <a:solidFill>
            <a:schemeClr val="accent4"/>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71" name="Oval 9"/>
          <p:cNvSpPr/>
          <p:nvPr/>
        </p:nvSpPr>
        <p:spPr>
          <a:xfrm>
            <a:off x="-1106089" y="1028873"/>
            <a:ext cx="8164115" cy="8164115"/>
          </a:xfrm>
          <a:prstGeom prst="ellipse">
            <a:avLst/>
          </a:prstGeom>
          <a:solidFill>
            <a:schemeClr val="accent4"/>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72" name="Oval 10"/>
          <p:cNvSpPr/>
          <p:nvPr/>
        </p:nvSpPr>
        <p:spPr>
          <a:xfrm>
            <a:off x="-3381375" y="-3736518"/>
            <a:ext cx="6762750" cy="6762745"/>
          </a:xfrm>
          <a:prstGeom prst="ellipse">
            <a:avLst/>
          </a:prstGeom>
          <a:ln w="762000">
            <a:solidFill>
              <a:schemeClr val="accent3"/>
            </a:solidFill>
          </a:ln>
        </p:spPr>
        <p:txBody>
          <a:bodyPr lIns="68579" tIns="68579" rIns="68579" bIns="68579" anchor="ctr"/>
          <a:lstStyle/>
          <a:p>
            <a:pPr algn="ctr" defTabSz="685800">
              <a:defRPr sz="2600">
                <a:latin typeface="Calibri"/>
                <a:ea typeface="Calibri"/>
                <a:cs typeface="Calibri"/>
                <a:sym typeface="Calibri"/>
              </a:defRPr>
            </a:pPr>
          </a:p>
        </p:txBody>
      </p:sp>
      <p:sp>
        <p:nvSpPr>
          <p:cNvPr id="473" name="Oval 11"/>
          <p:cNvSpPr/>
          <p:nvPr/>
        </p:nvSpPr>
        <p:spPr>
          <a:xfrm>
            <a:off x="16389718" y="8389824"/>
            <a:ext cx="2365606" cy="2365603"/>
          </a:xfrm>
          <a:prstGeom prst="ellipse">
            <a:avLst/>
          </a:prstGeom>
          <a:ln w="381000">
            <a:solidFill>
              <a:schemeClr val="accent3"/>
            </a:solidFill>
          </a:ln>
        </p:spPr>
        <p:txBody>
          <a:bodyPr lIns="68579" tIns="68579" rIns="68579" bIns="68579" anchor="ctr"/>
          <a:lstStyle/>
          <a:p>
            <a:pPr algn="ctr" defTabSz="685800">
              <a:defRPr sz="2600">
                <a:latin typeface="Calibri"/>
                <a:ea typeface="Calibri"/>
                <a:cs typeface="Calibri"/>
                <a:sym typeface="Calibri"/>
              </a:defRPr>
            </a:pPr>
          </a:p>
        </p:txBody>
      </p:sp>
      <p:sp>
        <p:nvSpPr>
          <p:cNvPr id="474" name="Oval 14"/>
          <p:cNvSpPr/>
          <p:nvPr/>
        </p:nvSpPr>
        <p:spPr>
          <a:xfrm>
            <a:off x="16987155" y="-1284517"/>
            <a:ext cx="2601688" cy="2601689"/>
          </a:xfrm>
          <a:prstGeom prst="ellipse">
            <a:avLst/>
          </a:prstGeom>
          <a:solidFill>
            <a:srgbClr val="00517C"/>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75" name="Oval 15"/>
          <p:cNvSpPr/>
          <p:nvPr/>
        </p:nvSpPr>
        <p:spPr>
          <a:xfrm>
            <a:off x="16821148" y="1378953"/>
            <a:ext cx="759280" cy="759280"/>
          </a:xfrm>
          <a:prstGeom prst="ellipse">
            <a:avLst/>
          </a:prstGeom>
          <a:solidFill>
            <a:schemeClr val="accent6"/>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76" name="Oval 16"/>
          <p:cNvSpPr/>
          <p:nvPr/>
        </p:nvSpPr>
        <p:spPr>
          <a:xfrm>
            <a:off x="16421737" y="1114600"/>
            <a:ext cx="303526" cy="303526"/>
          </a:xfrm>
          <a:prstGeom prst="ellipse">
            <a:avLst/>
          </a:prstGeom>
          <a:solidFill>
            <a:schemeClr val="accent6"/>
          </a:solidFill>
          <a:ln w="3175">
            <a:miter lim="400000"/>
          </a:ln>
        </p:spPr>
        <p:txBody>
          <a:bodyPr lIns="68579" tIns="68579" rIns="68579" bIns="68579" anchor="ctr"/>
          <a:lstStyle/>
          <a:p>
            <a:pPr algn="ctr" defTabSz="685800">
              <a:defRPr sz="2600">
                <a:latin typeface="Calibri"/>
                <a:ea typeface="Calibri"/>
                <a:cs typeface="Calibri"/>
                <a:sym typeface="Calibri"/>
              </a:defRPr>
            </a:pPr>
          </a:p>
        </p:txBody>
      </p:sp>
      <p:sp>
        <p:nvSpPr>
          <p:cNvPr id="477" name="TextBox 18"/>
          <p:cNvSpPr txBox="1"/>
          <p:nvPr/>
        </p:nvSpPr>
        <p:spPr>
          <a:xfrm>
            <a:off x="1865376" y="4605284"/>
            <a:ext cx="13868539" cy="1229361"/>
          </a:xfrm>
          <a:prstGeom prst="rect">
            <a:avLst/>
          </a:prstGeom>
          <a:ln w="12700">
            <a:miter lim="400000"/>
          </a:ln>
          <a:extLst>
            <a:ext uri="{C572A759-6A51-4108-AA02-DFA0A04FC94B}">
              <ma14:wrappingTextBoxFlag xmlns:ma14="http://schemas.microsoft.com/office/mac/drawingml/2011/main" val="1"/>
            </a:ext>
          </a:extLst>
        </p:spPr>
        <p:txBody>
          <a:bodyPr wrap="none" lIns="68579" tIns="68579" rIns="68579" bIns="68579">
            <a:spAutoFit/>
          </a:bodyPr>
          <a:lstStyle>
            <a:lvl1pPr defTabSz="685800">
              <a:defRPr sz="7200">
                <a:solidFill>
                  <a:srgbClr val="000000"/>
                </a:solidFill>
                <a:latin typeface="Montserrat Medium"/>
                <a:ea typeface="Montserrat Medium"/>
                <a:cs typeface="Montserrat Medium"/>
                <a:sym typeface="Montserrat Medium"/>
              </a:defRPr>
            </a:lvl1pPr>
          </a:lstStyle>
          <a:p>
            <a:pPr/>
            <a:r>
              <a:t>CONSTRAINS &amp; ASSUMPTIONS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79" name="Title 1"/>
          <p:cNvSpPr txBox="1"/>
          <p:nvPr>
            <p:ph type="title"/>
          </p:nvPr>
        </p:nvSpPr>
        <p:spPr>
          <a:xfrm>
            <a:off x="9221521" y="939547"/>
            <a:ext cx="7683592" cy="1714501"/>
          </a:xfrm>
          <a:prstGeom prst="rect">
            <a:avLst/>
          </a:prstGeom>
        </p:spPr>
        <p:txBody>
          <a:bodyPr/>
          <a:lstStyle>
            <a:lvl1pPr>
              <a:defRPr>
                <a:solidFill>
                  <a:srgbClr val="FFFFFF"/>
                </a:solidFill>
              </a:defRPr>
            </a:lvl1pPr>
          </a:lstStyle>
          <a:p>
            <a:pPr/>
            <a:r>
              <a:t>LIMITATIONS</a:t>
            </a:r>
          </a:p>
        </p:txBody>
      </p:sp>
      <p:sp>
        <p:nvSpPr>
          <p:cNvPr id="480" name="Content Placeholder 2"/>
          <p:cNvSpPr txBox="1"/>
          <p:nvPr>
            <p:ph type="body" sz="quarter" idx="1"/>
          </p:nvPr>
        </p:nvSpPr>
        <p:spPr>
          <a:xfrm>
            <a:off x="10824210" y="3019493"/>
            <a:ext cx="3909061" cy="4993020"/>
          </a:xfrm>
          <a:prstGeom prst="rect">
            <a:avLst/>
          </a:prstGeom>
        </p:spPr>
        <p:txBody>
          <a:bodyPr/>
          <a:lstStyle/>
          <a:p>
            <a:pPr>
              <a:spcBef>
                <a:spcPts val="800"/>
              </a:spcBef>
              <a:defRPr sz="3600">
                <a:solidFill>
                  <a:srgbClr val="FFFFFF"/>
                </a:solidFill>
              </a:defRPr>
            </a:pPr>
            <a:r>
              <a:t>Budget</a:t>
            </a:r>
          </a:p>
          <a:p>
            <a:pPr>
              <a:defRPr sz="3600">
                <a:solidFill>
                  <a:srgbClr val="FFFFFF"/>
                </a:solidFill>
              </a:defRPr>
            </a:pPr>
          </a:p>
          <a:p>
            <a:pPr>
              <a:spcBef>
                <a:spcPts val="800"/>
              </a:spcBef>
              <a:defRPr sz="3600">
                <a:solidFill>
                  <a:srgbClr val="FFFFFF"/>
                </a:solidFill>
              </a:defRPr>
            </a:pPr>
            <a:r>
              <a:t>Time</a:t>
            </a:r>
          </a:p>
          <a:p>
            <a:pPr>
              <a:defRPr sz="3600">
                <a:solidFill>
                  <a:srgbClr val="FFFFFF"/>
                </a:solidFill>
              </a:defRPr>
            </a:pPr>
          </a:p>
          <a:p>
            <a:pPr>
              <a:spcBef>
                <a:spcPts val="800"/>
              </a:spcBef>
              <a:defRPr sz="3600">
                <a:solidFill>
                  <a:srgbClr val="FFFFFF"/>
                </a:solidFill>
              </a:defRPr>
            </a:pPr>
            <a:r>
              <a:t>Technology</a:t>
            </a:r>
          </a:p>
        </p:txBody>
      </p:sp>
      <p:pic>
        <p:nvPicPr>
          <p:cNvPr id="481" name="Picture 2" descr="Picture 2"/>
          <p:cNvPicPr>
            <a:picLocks noChangeAspect="1"/>
          </p:cNvPicPr>
          <p:nvPr/>
        </p:nvPicPr>
        <p:blipFill>
          <a:blip r:embed="rId4">
            <a:extLst/>
          </a:blip>
          <a:stretch>
            <a:fillRect/>
          </a:stretch>
        </p:blipFill>
        <p:spPr>
          <a:xfrm>
            <a:off x="1549216" y="3019493"/>
            <a:ext cx="7193954" cy="4031613"/>
          </a:xfrm>
          <a:prstGeom prst="rect">
            <a:avLst/>
          </a:prstGeom>
          <a:ln w="12700">
            <a:miter lim="400000"/>
          </a:ln>
          <a:effectLst>
            <a:outerShdw sx="100000" sy="100000" kx="0" ky="0" algn="b" rotWithShape="0" blurRad="381000" dist="469900" dir="8100000">
              <a:srgbClr val="000000">
                <a:alpha val="4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itle 2"/>
          <p:cNvSpPr txBox="1"/>
          <p:nvPr>
            <p:ph type="title"/>
          </p:nvPr>
        </p:nvSpPr>
        <p:spPr>
          <a:xfrm>
            <a:off x="1371599" y="1047114"/>
            <a:ext cx="11447782" cy="987426"/>
          </a:xfrm>
          <a:prstGeom prst="rect">
            <a:avLst/>
          </a:prstGeom>
        </p:spPr>
        <p:txBody>
          <a:bodyPr/>
          <a:lstStyle/>
          <a:p>
            <a:pPr/>
            <a:r>
              <a:t>Recap of the Business Problem</a:t>
            </a:r>
          </a:p>
        </p:txBody>
      </p:sp>
      <p:sp>
        <p:nvSpPr>
          <p:cNvPr id="302" name="Content Placeholder 7"/>
          <p:cNvSpPr txBox="1"/>
          <p:nvPr>
            <p:ph type="body" idx="1"/>
          </p:nvPr>
        </p:nvSpPr>
        <p:spPr>
          <a:xfrm>
            <a:off x="1847214" y="2529204"/>
            <a:ext cx="15208251" cy="7757795"/>
          </a:xfrm>
          <a:prstGeom prst="rect">
            <a:avLst/>
          </a:prstGeom>
        </p:spPr>
        <p:txBody>
          <a:bodyPr/>
          <a:lstStyle/>
          <a:p>
            <a:pPr marL="0" indent="0">
              <a:buSzTx/>
              <a:buNone/>
              <a:defRPr sz="3200"/>
            </a:pPr>
            <a:r>
              <a:t>The restaurant chain currently faces several critical challenges due to its reliance on manual order processing:</a:t>
            </a:r>
          </a:p>
          <a:p>
            <a:pPr marL="0" indent="0">
              <a:buSzTx/>
              <a:buNone/>
              <a:defRPr sz="3200"/>
            </a:pPr>
            <a:r>
              <a:t>(1) Order inaccuracies leading to customer frustration and increased food waste.</a:t>
            </a:r>
          </a:p>
          <a:p>
            <a:pPr marL="0" indent="0">
              <a:buSzTx/>
              <a:buNone/>
              <a:defRPr sz="3200"/>
            </a:pPr>
            <a:r>
              <a:t>(2) Longer wait times during peak hours, negatively impacting the dining experience.</a:t>
            </a:r>
          </a:p>
          <a:p>
            <a:pPr marL="0" indent="0">
              <a:buSzTx/>
              <a:buNone/>
              <a:defRPr sz="3200"/>
            </a:pPr>
            <a:r>
              <a:t>(3) High labor dependency, driving up operational costs.</a:t>
            </a:r>
          </a:p>
          <a:p>
            <a:pPr marL="0" indent="0">
              <a:buSzTx/>
              <a:buNone/>
              <a:defRPr sz="3200"/>
            </a:pPr>
            <a:r>
              <a:t>(4) Inefficient payment processes</a:t>
            </a:r>
          </a:p>
          <a:p>
            <a:pPr marL="0" indent="0">
              <a:buSzTx/>
              <a:buNone/>
              <a:defRPr sz="3200"/>
            </a:pPr>
          </a:p>
          <a:p>
            <a:pPr marL="0" indent="0">
              <a:buSzTx/>
              <a:buNone/>
              <a:defRPr sz="3200"/>
            </a:pPr>
            <a:r>
              <a:t>These issues hinder the chain’s ability to compete in an increasingly tech-driven, fast-paced dining industry, where customers expect speed, convenience, and seamless service.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Isosceles Triangle 4"/>
          <p:cNvSpPr/>
          <p:nvPr/>
        </p:nvSpPr>
        <p:spPr>
          <a:xfrm flipH="1" rot="10800000">
            <a:off x="0" y="-1"/>
            <a:ext cx="7587105" cy="3161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gradFill>
            <a:gsLst>
              <a:gs pos="0">
                <a:srgbClr val="00517C">
                  <a:alpha val="80000"/>
                </a:srgbClr>
              </a:gs>
              <a:gs pos="50000">
                <a:schemeClr val="accent1">
                  <a:alpha val="80000"/>
                </a:schemeClr>
              </a:gs>
              <a:gs pos="100000">
                <a:schemeClr val="accent4">
                  <a:alpha val="80000"/>
                </a:schemeClr>
              </a:gs>
            </a:gsLst>
            <a:lin ang="2700000"/>
          </a:gradFill>
          <a:ln w="3175">
            <a:miter lim="400000"/>
          </a:ln>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486" name="Isosceles Triangle 4"/>
          <p:cNvSpPr/>
          <p:nvPr/>
        </p:nvSpPr>
        <p:spPr>
          <a:xfrm flipH="1" rot="10800000">
            <a:off x="-137616" y="-257863"/>
            <a:ext cx="5425949" cy="51033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gradFill>
            <a:gsLst>
              <a:gs pos="0">
                <a:srgbClr val="00517C">
                  <a:alpha val="80000"/>
                </a:srgbClr>
              </a:gs>
              <a:gs pos="50000">
                <a:schemeClr val="accent1">
                  <a:alpha val="80000"/>
                </a:schemeClr>
              </a:gs>
              <a:gs pos="100000">
                <a:schemeClr val="accent4">
                  <a:alpha val="80000"/>
                </a:schemeClr>
              </a:gs>
            </a:gsLst>
            <a:lin ang="2700000"/>
          </a:gradFill>
          <a:ln w="3175">
            <a:miter lim="400000"/>
          </a:ln>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487" name="Isosceles Triangle 9"/>
          <p:cNvSpPr/>
          <p:nvPr/>
        </p:nvSpPr>
        <p:spPr>
          <a:xfrm rot="4568339">
            <a:off x="3103009" y="-3144005"/>
            <a:ext cx="796637" cy="8274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683" y="0"/>
                </a:lnTo>
                <a:lnTo>
                  <a:pt x="21600" y="21600"/>
                </a:lnTo>
                <a:close/>
              </a:path>
            </a:pathLst>
          </a:custGeom>
          <a:gradFill>
            <a:gsLst>
              <a:gs pos="0">
                <a:srgbClr val="FFFFFF">
                  <a:alpha val="0"/>
                </a:srgbClr>
              </a:gs>
              <a:gs pos="100000">
                <a:srgbClr val="FFFFFF">
                  <a:alpha val="10000"/>
                </a:srgbClr>
              </a:gs>
            </a:gsLst>
            <a:lin ang="5400000"/>
          </a:gradFill>
          <a:ln w="3175">
            <a:miter lim="400000"/>
          </a:ln>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488" name="Isosceles Triangle 10"/>
          <p:cNvSpPr/>
          <p:nvPr/>
        </p:nvSpPr>
        <p:spPr>
          <a:xfrm rot="13979932">
            <a:off x="15298165" y="4696947"/>
            <a:ext cx="796637" cy="82746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683" y="0"/>
                </a:lnTo>
                <a:lnTo>
                  <a:pt x="21600" y="21600"/>
                </a:lnTo>
                <a:close/>
              </a:path>
            </a:pathLst>
          </a:custGeom>
          <a:gradFill>
            <a:gsLst>
              <a:gs pos="0">
                <a:srgbClr val="FFFFFF">
                  <a:alpha val="0"/>
                </a:srgbClr>
              </a:gs>
              <a:gs pos="100000">
                <a:srgbClr val="FFFFFF">
                  <a:alpha val="10000"/>
                </a:srgbClr>
              </a:gs>
            </a:gsLst>
            <a:lin ang="5400000"/>
          </a:gradFill>
          <a:ln w="3175">
            <a:miter lim="400000"/>
          </a:ln>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489" name="Straight Connector 21"/>
          <p:cNvSpPr/>
          <p:nvPr/>
        </p:nvSpPr>
        <p:spPr>
          <a:xfrm flipV="1">
            <a:off x="-610931" y="-509732"/>
            <a:ext cx="5654419" cy="5355223"/>
          </a:xfrm>
          <a:prstGeom prst="line">
            <a:avLst/>
          </a:prstGeom>
          <a:ln w="25400">
            <a:solidFill>
              <a:srgbClr val="FFFFFF">
                <a:alpha val="10000"/>
              </a:srgbClr>
            </a:solidFill>
          </a:ln>
        </p:spPr>
        <p:txBody>
          <a:bodyPr lIns="68579" tIns="68579" rIns="68579" bIns="68579"/>
          <a:lstStyle/>
          <a:p>
            <a:pPr defTabSz="685800">
              <a:defRPr sz="2600">
                <a:solidFill>
                  <a:srgbClr val="000000"/>
                </a:solidFill>
                <a:latin typeface="Calibri"/>
                <a:ea typeface="Calibri"/>
                <a:cs typeface="Calibri"/>
                <a:sym typeface="Calibri"/>
              </a:defRPr>
            </a:pPr>
          </a:p>
        </p:txBody>
      </p:sp>
      <p:sp>
        <p:nvSpPr>
          <p:cNvPr id="490" name="TextBox 43"/>
          <p:cNvSpPr txBox="1"/>
          <p:nvPr/>
        </p:nvSpPr>
        <p:spPr>
          <a:xfrm>
            <a:off x="5222970" y="2065732"/>
            <a:ext cx="11348681" cy="1356361"/>
          </a:xfrm>
          <a:prstGeom prst="rect">
            <a:avLst/>
          </a:prstGeom>
          <a:ln w="12700">
            <a:miter lim="400000"/>
          </a:ln>
          <a:extLst>
            <a:ext uri="{C572A759-6A51-4108-AA02-DFA0A04FC94B}">
              <ma14:wrappingTextBoxFlag xmlns:ma14="http://schemas.microsoft.com/office/mac/drawingml/2011/main" val="1"/>
            </a:ext>
          </a:extLst>
        </p:spPr>
        <p:txBody>
          <a:bodyPr wrap="none" lIns="68579" tIns="68579" rIns="68579" bIns="68579">
            <a:spAutoFit/>
          </a:bodyPr>
          <a:lstStyle>
            <a:lvl1pPr algn="ctr" defTabSz="685800">
              <a:defRPr sz="8000">
                <a:solidFill>
                  <a:srgbClr val="000000"/>
                </a:solidFill>
                <a:latin typeface="Montserrat SemiBold"/>
                <a:ea typeface="Montserrat SemiBold"/>
                <a:cs typeface="Montserrat SemiBold"/>
                <a:sym typeface="Montserrat SemiBold"/>
              </a:defRPr>
            </a:lvl1pPr>
          </a:lstStyle>
          <a:p>
            <a:pPr/>
            <a:r>
              <a:t>LEGAL &amp; COMPLIANCE</a:t>
            </a:r>
          </a:p>
        </p:txBody>
      </p:sp>
      <p:sp>
        <p:nvSpPr>
          <p:cNvPr id="491" name="Isosceles Triangle 4"/>
          <p:cNvSpPr/>
          <p:nvPr/>
        </p:nvSpPr>
        <p:spPr>
          <a:xfrm flipH="1">
            <a:off x="13067698" y="5294945"/>
            <a:ext cx="5425950" cy="51033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gradFill>
            <a:gsLst>
              <a:gs pos="0">
                <a:srgbClr val="00517C">
                  <a:alpha val="80000"/>
                </a:srgbClr>
              </a:gs>
              <a:gs pos="50000">
                <a:schemeClr val="accent1">
                  <a:alpha val="80000"/>
                </a:schemeClr>
              </a:gs>
              <a:gs pos="100000">
                <a:schemeClr val="accent4">
                  <a:alpha val="80000"/>
                </a:schemeClr>
              </a:gs>
            </a:gsLst>
            <a:lin ang="2700000"/>
          </a:gradFill>
          <a:ln w="3175">
            <a:miter lim="400000"/>
          </a:ln>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492" name="Isosceles Triangle 4"/>
          <p:cNvSpPr/>
          <p:nvPr/>
        </p:nvSpPr>
        <p:spPr>
          <a:xfrm flipH="1">
            <a:off x="10777283" y="7147779"/>
            <a:ext cx="7587106" cy="3161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gradFill>
            <a:gsLst>
              <a:gs pos="0">
                <a:srgbClr val="00517C">
                  <a:alpha val="80000"/>
                </a:srgbClr>
              </a:gs>
              <a:gs pos="50000">
                <a:schemeClr val="accent1">
                  <a:alpha val="80000"/>
                </a:schemeClr>
              </a:gs>
              <a:gs pos="100000">
                <a:schemeClr val="accent4">
                  <a:alpha val="80000"/>
                </a:schemeClr>
              </a:gs>
            </a:gsLst>
            <a:lin ang="2700000"/>
          </a:gradFill>
          <a:ln w="3175">
            <a:miter lim="400000"/>
          </a:ln>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493" name="Isosceles Triangle 9"/>
          <p:cNvSpPr/>
          <p:nvPr/>
        </p:nvSpPr>
        <p:spPr>
          <a:xfrm rot="15429536">
            <a:off x="14719678" y="4864078"/>
            <a:ext cx="796637" cy="8274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683" y="0"/>
                </a:lnTo>
                <a:lnTo>
                  <a:pt x="21600" y="21600"/>
                </a:lnTo>
                <a:close/>
              </a:path>
            </a:pathLst>
          </a:custGeom>
          <a:gradFill>
            <a:gsLst>
              <a:gs pos="0">
                <a:srgbClr val="FFFFFF">
                  <a:alpha val="0"/>
                </a:srgbClr>
              </a:gs>
              <a:gs pos="100000">
                <a:srgbClr val="FFFFFF">
                  <a:alpha val="10000"/>
                </a:srgbClr>
              </a:gs>
            </a:gsLst>
            <a:lin ang="5400000"/>
          </a:gradFill>
          <a:ln w="3175">
            <a:miter lim="400000"/>
          </a:ln>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494" name="Content Placeholder 2"/>
          <p:cNvSpPr txBox="1"/>
          <p:nvPr/>
        </p:nvSpPr>
        <p:spPr>
          <a:xfrm>
            <a:off x="3423734" y="5003503"/>
            <a:ext cx="7076076" cy="2506007"/>
          </a:xfrm>
          <a:prstGeom prst="rect">
            <a:avLst/>
          </a:prstGeom>
          <a:ln w="12700">
            <a:miter lim="400000"/>
          </a:ln>
          <a:extLst>
            <a:ext uri="{C572A759-6A51-4108-AA02-DFA0A04FC94B}">
              <ma14:wrappingTextBoxFlag xmlns:ma14="http://schemas.microsoft.com/office/mac/drawingml/2011/main" val="1"/>
            </a:ext>
          </a:extLst>
        </p:spPr>
        <p:txBody>
          <a:bodyPr lIns="68579" tIns="68579" rIns="68579" bIns="68579">
            <a:normAutofit fontScale="100000" lnSpcReduction="0"/>
          </a:bodyPr>
          <a:lstStyle/>
          <a:p>
            <a:pPr marL="514350" indent="-514350" defTabSz="685800">
              <a:spcBef>
                <a:spcPts val="800"/>
              </a:spcBef>
              <a:buSzPct val="100000"/>
              <a:buFont typeface="Arial"/>
              <a:buChar char="•"/>
              <a:defRPr sz="3600">
                <a:solidFill>
                  <a:srgbClr val="000000"/>
                </a:solidFill>
                <a:latin typeface="Calibri"/>
                <a:ea typeface="Calibri"/>
                <a:cs typeface="Calibri"/>
                <a:sym typeface="Calibri"/>
              </a:defRPr>
            </a:pPr>
            <a:r>
              <a:t>Data security</a:t>
            </a:r>
            <a:endParaRPr sz="4800"/>
          </a:p>
          <a:p>
            <a:pPr marL="514350" indent="-514350" defTabSz="685800">
              <a:spcBef>
                <a:spcPts val="1100"/>
              </a:spcBef>
              <a:buSzPct val="100000"/>
              <a:buFont typeface="Arial"/>
              <a:buChar char="•"/>
              <a:defRPr sz="3600">
                <a:solidFill>
                  <a:srgbClr val="000000"/>
                </a:solidFill>
                <a:latin typeface="Calibri"/>
                <a:ea typeface="Calibri"/>
                <a:cs typeface="Calibri"/>
                <a:sym typeface="Calibri"/>
              </a:defRPr>
            </a:pPr>
          </a:p>
          <a:p>
            <a:pPr marL="514350" indent="-514350" defTabSz="685800">
              <a:spcBef>
                <a:spcPts val="800"/>
              </a:spcBef>
              <a:buSzPct val="100000"/>
              <a:buFont typeface="Arial"/>
              <a:buChar char="•"/>
              <a:defRPr sz="3600">
                <a:solidFill>
                  <a:srgbClr val="000000"/>
                </a:solidFill>
                <a:latin typeface="Calibri"/>
                <a:ea typeface="Calibri"/>
                <a:cs typeface="Calibri"/>
                <a:sym typeface="Calibri"/>
              </a:defRPr>
            </a:pPr>
            <a:r>
              <a:t>Accessibility standards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517C"/>
        </a:solidFill>
      </p:bgPr>
    </p:bg>
    <p:spTree>
      <p:nvGrpSpPr>
        <p:cNvPr id="1" name=""/>
        <p:cNvGrpSpPr/>
        <p:nvPr/>
      </p:nvGrpSpPr>
      <p:grpSpPr>
        <a:xfrm>
          <a:off x="0" y="0"/>
          <a:ext cx="0" cy="0"/>
          <a:chOff x="0" y="0"/>
          <a:chExt cx="0" cy="0"/>
        </a:xfrm>
      </p:grpSpPr>
      <p:sp>
        <p:nvSpPr>
          <p:cNvPr id="498" name="Freeform: Shape 12"/>
          <p:cNvSpPr/>
          <p:nvPr/>
        </p:nvSpPr>
        <p:spPr>
          <a:xfrm>
            <a:off x="16223254" y="3326200"/>
            <a:ext cx="5637757" cy="95629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46" y="21600"/>
                </a:moveTo>
                <a:lnTo>
                  <a:pt x="0" y="11492"/>
                </a:lnTo>
                <a:lnTo>
                  <a:pt x="21600" y="0"/>
                </a:lnTo>
                <a:lnTo>
                  <a:pt x="17146" y="21600"/>
                </a:lnTo>
                <a:close/>
              </a:path>
            </a:pathLst>
          </a:custGeom>
          <a:gradFill>
            <a:gsLst>
              <a:gs pos="0">
                <a:srgbClr val="3865E4"/>
              </a:gs>
              <a:gs pos="50000">
                <a:srgbClr val="3B9AE1"/>
              </a:gs>
              <a:gs pos="100000">
                <a:srgbClr val="7ABAEA"/>
              </a:gs>
            </a:gsLst>
            <a:lin ang="2700000"/>
          </a:gradFill>
          <a:ln w="3175">
            <a:miter lim="400000"/>
          </a:ln>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499" name="Freeform: Shape 13"/>
          <p:cNvSpPr/>
          <p:nvPr/>
        </p:nvSpPr>
        <p:spPr>
          <a:xfrm rot="18900000">
            <a:off x="7166830" y="6978083"/>
            <a:ext cx="16630487" cy="2359680"/>
          </a:xfrm>
          <a:prstGeom prst="rect">
            <a:avLst/>
          </a:prstGeom>
          <a:solidFill>
            <a:schemeClr val="accent3"/>
          </a:solidFill>
          <a:ln w="3175">
            <a:miter lim="400000"/>
          </a:ln>
          <a:effectLst>
            <a:outerShdw sx="100000" sy="100000" kx="0" ky="0" algn="b" rotWithShape="0" blurRad="381000" dist="381000" dir="3600000">
              <a:srgbClr val="000000">
                <a:alpha val="15000"/>
              </a:srgbClr>
            </a:outerShdw>
          </a:effectLst>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500" name="Freeform: Shape 17"/>
          <p:cNvSpPr/>
          <p:nvPr/>
        </p:nvSpPr>
        <p:spPr>
          <a:xfrm>
            <a:off x="14713401" y="-1103828"/>
            <a:ext cx="10020770" cy="6146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498"/>
                </a:moveTo>
                <a:lnTo>
                  <a:pt x="10125" y="21600"/>
                </a:lnTo>
                <a:lnTo>
                  <a:pt x="21600" y="0"/>
                </a:lnTo>
                <a:lnTo>
                  <a:pt x="0" y="2498"/>
                </a:lnTo>
                <a:close/>
              </a:path>
            </a:pathLst>
          </a:custGeom>
          <a:gradFill>
            <a:gsLst>
              <a:gs pos="0">
                <a:srgbClr val="BFBFBF"/>
              </a:gs>
              <a:gs pos="100000">
                <a:srgbClr val="F2F2F2"/>
              </a:gs>
            </a:gsLst>
            <a:lin ang="7799999"/>
          </a:gradFill>
          <a:ln w="3175">
            <a:miter lim="400000"/>
          </a:ln>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501" name="Freeform: Shape 15"/>
          <p:cNvSpPr/>
          <p:nvPr/>
        </p:nvSpPr>
        <p:spPr>
          <a:xfrm>
            <a:off x="-2400266" y="-631370"/>
            <a:ext cx="4391918" cy="7450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52" y="0"/>
                </a:moveTo>
                <a:lnTo>
                  <a:pt x="21600" y="10108"/>
                </a:lnTo>
                <a:lnTo>
                  <a:pt x="0" y="21600"/>
                </a:lnTo>
                <a:lnTo>
                  <a:pt x="4452" y="0"/>
                </a:lnTo>
                <a:close/>
              </a:path>
            </a:pathLst>
          </a:custGeom>
          <a:gradFill>
            <a:gsLst>
              <a:gs pos="0">
                <a:srgbClr val="3B9AE1"/>
              </a:gs>
              <a:gs pos="50000">
                <a:srgbClr val="3B9AE1"/>
              </a:gs>
              <a:gs pos="100000">
                <a:srgbClr val="7ABAEA"/>
              </a:gs>
            </a:gsLst>
            <a:lin ang="13499862"/>
          </a:gradFill>
          <a:ln w="3175">
            <a:miter lim="400000"/>
          </a:ln>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502" name="Freeform: Shape 16"/>
          <p:cNvSpPr/>
          <p:nvPr/>
        </p:nvSpPr>
        <p:spPr>
          <a:xfrm rot="18900000">
            <a:off x="-2798393" y="2147318"/>
            <a:ext cx="10731544" cy="1798169"/>
          </a:xfrm>
          <a:prstGeom prst="rect">
            <a:avLst/>
          </a:prstGeom>
          <a:solidFill>
            <a:schemeClr val="accent3"/>
          </a:solidFill>
          <a:ln w="3175">
            <a:miter lim="400000"/>
          </a:ln>
          <a:effectLst>
            <a:outerShdw sx="100000" sy="100000" kx="0" ky="0" algn="b" rotWithShape="0" blurRad="381000" dist="381000" dir="10800000">
              <a:srgbClr val="000000">
                <a:alpha val="15000"/>
              </a:srgbClr>
            </a:outerShdw>
          </a:effectLst>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503" name="Freeform: Shape 18"/>
          <p:cNvSpPr/>
          <p:nvPr/>
        </p:nvSpPr>
        <p:spPr>
          <a:xfrm>
            <a:off x="-6345422" y="5194755"/>
            <a:ext cx="10337921" cy="5865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104"/>
                </a:moveTo>
                <a:lnTo>
                  <a:pt x="11475" y="0"/>
                </a:lnTo>
                <a:lnTo>
                  <a:pt x="0" y="21600"/>
                </a:lnTo>
                <a:lnTo>
                  <a:pt x="21600" y="19104"/>
                </a:lnTo>
                <a:close/>
              </a:path>
            </a:pathLst>
          </a:custGeom>
          <a:gradFill>
            <a:gsLst>
              <a:gs pos="0">
                <a:srgbClr val="F2F2F2"/>
              </a:gs>
              <a:gs pos="100000">
                <a:srgbClr val="BFBFBF"/>
              </a:gs>
            </a:gsLst>
            <a:lin ang="7799999"/>
          </a:gradFill>
          <a:ln w="3175">
            <a:miter lim="400000"/>
          </a:ln>
        </p:spPr>
        <p:txBody>
          <a:bodyPr lIns="68579" tIns="68579" rIns="68579" bIns="68579" anchor="ctr"/>
          <a:lstStyle/>
          <a:p>
            <a:pPr defTabSz="685800">
              <a:defRPr sz="2600">
                <a:solidFill>
                  <a:srgbClr val="000000"/>
                </a:solidFill>
                <a:latin typeface="Calibri"/>
                <a:ea typeface="Calibri"/>
                <a:cs typeface="Calibri"/>
                <a:sym typeface="Calibri"/>
              </a:defRPr>
            </a:pPr>
          </a:p>
        </p:txBody>
      </p:sp>
      <p:sp>
        <p:nvSpPr>
          <p:cNvPr id="504" name="TextBox 34"/>
          <p:cNvSpPr txBox="1"/>
          <p:nvPr/>
        </p:nvSpPr>
        <p:spPr>
          <a:xfrm>
            <a:off x="5258604" y="1207544"/>
            <a:ext cx="7770791" cy="1508761"/>
          </a:xfrm>
          <a:prstGeom prst="rect">
            <a:avLst/>
          </a:prstGeom>
          <a:ln w="12700">
            <a:miter lim="400000"/>
          </a:ln>
          <a:extLst>
            <a:ext uri="{C572A759-6A51-4108-AA02-DFA0A04FC94B}">
              <ma14:wrappingTextBoxFlag xmlns:ma14="http://schemas.microsoft.com/office/mac/drawingml/2011/main" val="1"/>
            </a:ext>
          </a:extLst>
        </p:spPr>
        <p:txBody>
          <a:bodyPr wrap="none" lIns="68579" tIns="68579" rIns="68579" bIns="68579">
            <a:spAutoFit/>
          </a:bodyPr>
          <a:lstStyle>
            <a:lvl1pPr algn="ctr" defTabSz="685800">
              <a:defRPr sz="9000">
                <a:latin typeface="Montserrat SemiBold"/>
                <a:ea typeface="Montserrat SemiBold"/>
                <a:cs typeface="Montserrat SemiBold"/>
                <a:sym typeface="Montserrat SemiBold"/>
              </a:defRPr>
            </a:lvl1pPr>
          </a:lstStyle>
          <a:p>
            <a:pPr/>
            <a:r>
              <a:t>CONCLUSION</a:t>
            </a:r>
          </a:p>
        </p:txBody>
      </p:sp>
      <p:sp>
        <p:nvSpPr>
          <p:cNvPr id="505" name="Content Placeholder 2"/>
          <p:cNvSpPr txBox="1"/>
          <p:nvPr/>
        </p:nvSpPr>
        <p:spPr>
          <a:xfrm>
            <a:off x="5953116" y="4073191"/>
            <a:ext cx="6473950" cy="4993020"/>
          </a:xfrm>
          <a:prstGeom prst="rect">
            <a:avLst/>
          </a:prstGeom>
          <a:ln w="12700">
            <a:miter lim="400000"/>
          </a:ln>
          <a:extLst>
            <a:ext uri="{C572A759-6A51-4108-AA02-DFA0A04FC94B}">
              <ma14:wrappingTextBoxFlag xmlns:ma14="http://schemas.microsoft.com/office/mac/drawingml/2011/main" val="1"/>
            </a:ext>
          </a:extLst>
        </p:spPr>
        <p:txBody>
          <a:bodyPr lIns="68579" tIns="68579" rIns="68579" bIns="68579">
            <a:normAutofit fontScale="100000" lnSpcReduction="0"/>
          </a:bodyPr>
          <a:lstStyle/>
          <a:p>
            <a:pPr marL="514350" indent="-514350" defTabSz="685800">
              <a:spcBef>
                <a:spcPts val="800"/>
              </a:spcBef>
              <a:buSzPct val="100000"/>
              <a:buFont typeface="Arial"/>
              <a:buChar char="•"/>
              <a:defRPr sz="3600">
                <a:latin typeface="Calibri"/>
                <a:ea typeface="Calibri"/>
                <a:cs typeface="Calibri"/>
                <a:sym typeface="Calibri"/>
              </a:defRPr>
            </a:pPr>
            <a:r>
              <a:t>Customer Satisfaction</a:t>
            </a:r>
            <a:endParaRPr sz="4800"/>
          </a:p>
          <a:p>
            <a:pPr marL="514350" indent="-514350" defTabSz="685800">
              <a:spcBef>
                <a:spcPts val="1100"/>
              </a:spcBef>
              <a:buSzPct val="100000"/>
              <a:buFont typeface="Arial"/>
              <a:buChar char="•"/>
              <a:defRPr sz="3600">
                <a:latin typeface="Calibri"/>
                <a:ea typeface="Calibri"/>
                <a:cs typeface="Calibri"/>
                <a:sym typeface="Calibri"/>
              </a:defRPr>
            </a:pPr>
          </a:p>
          <a:p>
            <a:pPr marL="514350" indent="-514350" defTabSz="685800">
              <a:spcBef>
                <a:spcPts val="800"/>
              </a:spcBef>
              <a:buSzPct val="100000"/>
              <a:buFont typeface="Arial"/>
              <a:buChar char="•"/>
              <a:defRPr sz="3600">
                <a:latin typeface="Calibri"/>
                <a:ea typeface="Calibri"/>
                <a:cs typeface="Calibri"/>
                <a:sym typeface="Calibri"/>
              </a:defRPr>
            </a:pPr>
            <a:r>
              <a:t>Operational Efficiency</a:t>
            </a:r>
            <a:endParaRPr sz="4800"/>
          </a:p>
          <a:p>
            <a:pPr marL="514350" indent="-514350" defTabSz="685800">
              <a:spcBef>
                <a:spcPts val="1100"/>
              </a:spcBef>
              <a:buSzPct val="100000"/>
              <a:buFont typeface="Arial"/>
              <a:buChar char="•"/>
              <a:defRPr sz="3600">
                <a:latin typeface="Calibri"/>
                <a:ea typeface="Calibri"/>
                <a:cs typeface="Calibri"/>
                <a:sym typeface="Calibri"/>
              </a:defRPr>
            </a:pPr>
          </a:p>
          <a:p>
            <a:pPr marL="514350" indent="-514350" defTabSz="685800">
              <a:spcBef>
                <a:spcPts val="800"/>
              </a:spcBef>
              <a:buSzPct val="100000"/>
              <a:buFont typeface="Arial"/>
              <a:buChar char="•"/>
              <a:defRPr sz="3600">
                <a:latin typeface="Calibri"/>
                <a:ea typeface="Calibri"/>
                <a:cs typeface="Calibri"/>
                <a:sym typeface="Calibri"/>
              </a:defRPr>
            </a:pPr>
            <a:r>
              <a:t>Financial Gains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509" name="标题 4"/>
          <p:cNvSpPr txBox="1"/>
          <p:nvPr>
            <p:ph type="title"/>
          </p:nvPr>
        </p:nvSpPr>
        <p:spPr>
          <a:xfrm>
            <a:off x="5720714" y="4286250"/>
            <a:ext cx="6846571" cy="1714500"/>
          </a:xfrm>
          <a:prstGeom prst="rect">
            <a:avLst/>
          </a:prstGeom>
        </p:spPr>
        <p:txBody>
          <a:bodyPr/>
          <a:lstStyle>
            <a:lvl1pPr>
              <a:defRPr>
                <a:solidFill>
                  <a:srgbClr val="FFFFFF"/>
                </a:solidFill>
              </a:defRPr>
            </a:lvl1pPr>
          </a:lstStyle>
          <a:p>
            <a:pPr/>
            <a:r>
              <a:t>QUESTIONS?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itle 2"/>
          <p:cNvSpPr txBox="1"/>
          <p:nvPr>
            <p:ph type="title"/>
          </p:nvPr>
        </p:nvSpPr>
        <p:spPr>
          <a:xfrm>
            <a:off x="1371599" y="288290"/>
            <a:ext cx="17625062" cy="1637665"/>
          </a:xfrm>
          <a:prstGeom prst="rect">
            <a:avLst/>
          </a:prstGeom>
        </p:spPr>
        <p:txBody>
          <a:bodyPr/>
          <a:lstStyle/>
          <a:p>
            <a:pPr/>
            <a:r>
              <a:t>Recap of Current System Challenges</a:t>
            </a:r>
          </a:p>
        </p:txBody>
      </p:sp>
      <p:sp>
        <p:nvSpPr>
          <p:cNvPr id="307" name="Content Placeholder 7"/>
          <p:cNvSpPr txBox="1"/>
          <p:nvPr>
            <p:ph type="body" idx="1"/>
          </p:nvPr>
        </p:nvSpPr>
        <p:spPr>
          <a:xfrm>
            <a:off x="1962785" y="2395220"/>
            <a:ext cx="13872211" cy="7247891"/>
          </a:xfrm>
          <a:prstGeom prst="rect">
            <a:avLst/>
          </a:prstGeom>
        </p:spPr>
        <p:txBody>
          <a:bodyPr/>
          <a:lstStyle/>
          <a:p>
            <a:pPr marL="0" indent="0">
              <a:buSzTx/>
              <a:buNone/>
              <a:defRPr sz="3200"/>
            </a:pPr>
            <a:r>
              <a:t>The existing manual ordering system presents the following key inefficiencies:</a:t>
            </a:r>
          </a:p>
          <a:p>
            <a:pPr lvl="5" marL="0" indent="3200400">
              <a:buSzTx/>
              <a:buFontTx/>
              <a:buNone/>
              <a:defRPr sz="3200"/>
            </a:pPr>
            <a:r>
              <a:t>(1) Human Error in Orders</a:t>
            </a:r>
          </a:p>
          <a:p>
            <a:pPr lvl="5" marL="0" indent="3200400">
              <a:buSzTx/>
              <a:buFontTx/>
              <a:buNone/>
              <a:defRPr sz="3200"/>
            </a:pPr>
            <a:r>
              <a:t>(2) Bottlenecks in Service </a:t>
            </a:r>
          </a:p>
          <a:p>
            <a:pPr lvl="5" marL="0" indent="3200400">
              <a:buSzTx/>
              <a:buFontTx/>
              <a:buNone/>
              <a:defRPr sz="3200"/>
            </a:pPr>
            <a:r>
              <a:t>(3) Labor-Intensive Processes </a:t>
            </a:r>
          </a:p>
          <a:p>
            <a:pPr lvl="5" marL="0" indent="3200400">
              <a:buSzTx/>
              <a:buFontTx/>
              <a:buNone/>
              <a:defRPr sz="3200"/>
            </a:pPr>
            <a:r>
              <a:t>(4)Outdated Payment Methods </a:t>
            </a:r>
          </a:p>
          <a:p>
            <a:pPr lvl="5" marL="0" indent="3200400">
              <a:buSzTx/>
              <a:buFontTx/>
              <a:buNone/>
              <a:defRPr sz="3200"/>
            </a:pPr>
            <a:r>
              <a:t>(5)Limited Data Insights </a:t>
            </a:r>
          </a:p>
          <a:p>
            <a:pPr marL="0" indent="0">
              <a:buSzTx/>
              <a:buNone/>
              <a:defRPr sz="3200"/>
            </a:pPr>
          </a:p>
          <a:p>
            <a:pPr marL="0" indent="0">
              <a:buSzTx/>
              <a:buNone/>
              <a:defRPr sz="3200"/>
            </a:pPr>
            <a:r>
              <a:t>By transitioning to an automated, contactless system, the restaurant can resolve these pain points while aligning with industry trends toward digital dining solutions.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2537C"/>
        </a:solidFill>
      </p:bgPr>
    </p:bg>
    <p:spTree>
      <p:nvGrpSpPr>
        <p:cNvPr id="1" name=""/>
        <p:cNvGrpSpPr/>
        <p:nvPr/>
      </p:nvGrpSpPr>
      <p:grpSpPr>
        <a:xfrm>
          <a:off x="0" y="0"/>
          <a:ext cx="0" cy="0"/>
          <a:chOff x="0" y="0"/>
          <a:chExt cx="0" cy="0"/>
        </a:xfrm>
      </p:grpSpPr>
      <p:sp>
        <p:nvSpPr>
          <p:cNvPr id="311" name="Rounded Rectangle"/>
          <p:cNvSpPr/>
          <p:nvPr/>
        </p:nvSpPr>
        <p:spPr>
          <a:xfrm>
            <a:off x="775799" y="769993"/>
            <a:ext cx="16736401" cy="8747014"/>
          </a:xfrm>
          <a:prstGeom prst="roundRect">
            <a:avLst>
              <a:gd name="adj" fmla="val 9754"/>
            </a:avLst>
          </a:prstGeom>
          <a:blipFill>
            <a:blip r:embed="rId3"/>
          </a:blipFill>
          <a:ln w="3175">
            <a:miter lim="400000"/>
          </a:ln>
        </p:spPr>
        <p:txBody>
          <a:bodyPr lIns="38100" tIns="38100" rIns="38100" bIns="38100" anchor="ctr"/>
          <a:lstStyle/>
          <a:p>
            <a:pPr algn="ctr" defTabSz="619125">
              <a:defRPr sz="2400">
                <a:solidFill>
                  <a:srgbClr val="000000"/>
                </a:solidFill>
                <a:latin typeface="Helvetica Neue Medium"/>
                <a:ea typeface="Helvetica Neue Medium"/>
                <a:cs typeface="Helvetica Neue Medium"/>
                <a:sym typeface="Helvetica Neue Medium"/>
              </a:defRPr>
            </a:pPr>
          </a:p>
        </p:txBody>
      </p:sp>
      <p:sp>
        <p:nvSpPr>
          <p:cNvPr id="312" name="Custom-build…"/>
          <p:cNvSpPr txBox="1"/>
          <p:nvPr>
            <p:ph type="body" idx="1"/>
          </p:nvPr>
        </p:nvSpPr>
        <p:spPr>
          <a:xfrm>
            <a:off x="1162454" y="3354694"/>
            <a:ext cx="15963092" cy="5471970"/>
          </a:xfrm>
          <a:prstGeom prst="rect">
            <a:avLst/>
          </a:prstGeom>
        </p:spPr>
        <p:txBody>
          <a:bodyPr lIns="0" tIns="0" rIns="0" bIns="0"/>
          <a:lstStyle/>
          <a:p>
            <a:pPr marL="342900" indent="-342900">
              <a:buSzPct val="123000"/>
              <a:buChar char="•"/>
              <a:defRPr sz="3000"/>
            </a:pPr>
            <a:r>
              <a:t>Custom-build</a:t>
            </a:r>
          </a:p>
          <a:p>
            <a:pPr defTabSz="1828754">
              <a:lnSpc>
                <a:spcPct val="80000"/>
              </a:lnSpc>
              <a:defRPr spc="-52" sz="2600">
                <a:solidFill>
                  <a:srgbClr val="FFFFFF"/>
                </a:solidFill>
                <a:latin typeface="+mn-lt"/>
                <a:ea typeface="+mn-ea"/>
                <a:cs typeface="+mn-cs"/>
                <a:sym typeface="Arial"/>
              </a:defRPr>
            </a:pPr>
            <a:r>
              <a:t>Custom-built, AI-powered ordering system with mobile/tablet access, smart kitchen prioritization, KDS integration, and contactless payments. Fully tailored to UrbanEats’ needs.</a:t>
            </a:r>
          </a:p>
          <a:p>
            <a:pPr defTabSz="1828754">
              <a:lnSpc>
                <a:spcPct val="80000"/>
              </a:lnSpc>
              <a:defRPr spc="-39" sz="2000">
                <a:solidFill>
                  <a:srgbClr val="FFFFFF"/>
                </a:solidFill>
                <a:latin typeface="+mn-lt"/>
                <a:ea typeface="+mn-ea"/>
                <a:cs typeface="+mn-cs"/>
                <a:sym typeface="Arial"/>
              </a:defRPr>
            </a:pPr>
          </a:p>
          <a:p>
            <a:pPr marL="342900" indent="-342900">
              <a:buSzPct val="123000"/>
              <a:buChar char="•"/>
              <a:defRPr sz="3000"/>
            </a:pPr>
            <a:r>
              <a:t>Toast POS Cloud</a:t>
            </a:r>
          </a:p>
          <a:p>
            <a:pPr defTabSz="1828754">
              <a:lnSpc>
                <a:spcPct val="80000"/>
              </a:lnSpc>
              <a:spcBef>
                <a:spcPts val="1800"/>
              </a:spcBef>
              <a:defRPr spc="-52" sz="2600">
                <a:solidFill>
                  <a:srgbClr val="FFFFFF"/>
                </a:solidFill>
              </a:defRPr>
            </a:pPr>
            <a:r>
              <a:t>Cloud-based POS with mobile ordering, digital menus, and built-in analytics. Quick to deploy but limited customization.</a:t>
            </a:r>
          </a:p>
          <a:p>
            <a:pPr marL="342900" indent="-342900">
              <a:buSzPct val="123000"/>
              <a:buChar char="•"/>
              <a:defRPr sz="3000"/>
            </a:pPr>
            <a:r>
              <a:t>GloriaLink Add-on</a:t>
            </a:r>
          </a:p>
          <a:p>
            <a:pPr defTabSz="1828754">
              <a:lnSpc>
                <a:spcPct val="80000"/>
              </a:lnSpc>
              <a:defRPr spc="-52" sz="2600">
                <a:solidFill>
                  <a:srgbClr val="FFFFFF"/>
                </a:solidFill>
              </a:defRPr>
            </a:pPr>
            <a:r>
              <a:t>Low-cost plugin system layered on existing POS. Enables basic mobile ordering with minimal setup, but limited scalability and features.</a:t>
            </a:r>
          </a:p>
          <a:p>
            <a:pPr defTabSz="1828754">
              <a:lnSpc>
                <a:spcPct val="80000"/>
              </a:lnSpc>
              <a:defRPr spc="-39" sz="2000">
                <a:solidFill>
                  <a:srgbClr val="FFFFFF"/>
                </a:solidFill>
              </a:defRPr>
            </a:pPr>
          </a:p>
          <a:p>
            <a:pPr marL="342900" indent="-342900">
              <a:buSzPct val="123000"/>
              <a:buChar char="•"/>
              <a:defRPr sz="3000"/>
            </a:pPr>
            <a:r>
              <a:t>Oracle MICROS Simphony</a:t>
            </a:r>
          </a:p>
          <a:p>
            <a:pPr defTabSz="1828754">
              <a:lnSpc>
                <a:spcPct val="80000"/>
              </a:lnSpc>
              <a:defRPr spc="-52" sz="2600">
                <a:solidFill>
                  <a:srgbClr val="FFFFFF"/>
                </a:solidFill>
              </a:defRPr>
            </a:pPr>
            <a:r>
              <a:t>Enterprise-level POS with advanced tools and analytics. Ideal for large chains but expensive and complex for UrbanEats’ current scale.</a:t>
            </a:r>
          </a:p>
        </p:txBody>
      </p:sp>
      <p:sp>
        <p:nvSpPr>
          <p:cNvPr id="313" name="Candidate Systems"/>
          <p:cNvSpPr txBox="1"/>
          <p:nvPr/>
        </p:nvSpPr>
        <p:spPr>
          <a:xfrm>
            <a:off x="1272238" y="1044174"/>
            <a:ext cx="15716952" cy="1372201"/>
          </a:xfrm>
          <a:prstGeom prst="rect">
            <a:avLst/>
          </a:prstGeom>
          <a:ln w="12700">
            <a:miter lim="400000"/>
          </a:ln>
          <a:extLst>
            <a:ext uri="{C572A759-6A51-4108-AA02-DFA0A04FC94B}">
              <ma14:wrappingTextBoxFlag xmlns:ma14="http://schemas.microsoft.com/office/mac/drawingml/2011/main" val="1"/>
            </a:ext>
          </a:extLst>
        </p:spPr>
        <p:txBody>
          <a:bodyPr lIns="274274" tIns="274274" rIns="274274" bIns="274274" anchor="b">
            <a:normAutofit fontScale="100000" lnSpcReduction="0"/>
          </a:bodyPr>
          <a:lstStyle>
            <a:lvl1pPr defTabSz="1243552">
              <a:lnSpc>
                <a:spcPct val="80000"/>
              </a:lnSpc>
              <a:defRPr b="1" spc="-116" sz="5848"/>
            </a:lvl1pPr>
          </a:lstStyle>
          <a:p>
            <a:pPr/>
            <a:r>
              <a:t>Candidate Systems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Candidates Alternatives Matrix"/>
          <p:cNvSpPr txBox="1"/>
          <p:nvPr>
            <p:ph type="title"/>
          </p:nvPr>
        </p:nvSpPr>
        <p:spPr>
          <a:xfrm>
            <a:off x="669118" y="411259"/>
            <a:ext cx="16478251" cy="1074872"/>
          </a:xfrm>
          <a:prstGeom prst="rect">
            <a:avLst/>
          </a:prstGeom>
        </p:spPr>
        <p:txBody>
          <a:bodyPr anchor="t"/>
          <a:lstStyle>
            <a:lvl1pPr defTabSz="1389853">
              <a:defRPr spc="-130" sz="6536"/>
            </a:lvl1pPr>
          </a:lstStyle>
          <a:p>
            <a:pPr/>
            <a:r>
              <a:t>Candidates Alternatives Matrix</a:t>
            </a:r>
          </a:p>
        </p:txBody>
      </p:sp>
      <p:graphicFrame>
        <p:nvGraphicFramePr>
          <p:cNvPr id="318" name="Table"/>
          <p:cNvGraphicFramePr/>
          <p:nvPr/>
        </p:nvGraphicFramePr>
        <p:xfrm>
          <a:off x="672043" y="1596036"/>
          <a:ext cx="17224375" cy="846717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070249"/>
                <a:gridCol w="3584878"/>
                <a:gridCol w="2913267"/>
                <a:gridCol w="2800841"/>
                <a:gridCol w="3014983"/>
                <a:gridCol w="2827452"/>
              </a:tblGrid>
              <a:tr h="1136800">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Category</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A2FF"/>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Custom build (proposed solution)</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Toast POS Cloud (SaaS)</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GloriaLink Add-on (Hybrid)</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Oracle MICROS Simphony (Enterprise)</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Classic Manual Process (Current)</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000000"/>
                      </a:solidFill>
                      <a:miter lim="400000"/>
                    </a:lnT>
                    <a:lnB w="3175">
                      <a:solidFill>
                        <a:srgbClr val="5B5A5A"/>
                      </a:solidFill>
                      <a:miter lim="400000"/>
                    </a:lnB>
                    <a:solidFill>
                      <a:srgbClr val="0076BA"/>
                    </a:solidFill>
                  </a:tcPr>
                </a:tc>
              </a:tr>
              <a:tr h="1843593">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Stakeholders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Tailored for all internal roles; high stakeholder input and buy-in required</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End-users adapt to preset SaaS workflows; limited customization</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Requires staff to learn plugin workflows; moderate stakeholder training</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Requires extensive training; multiple stakeholder teams; rigid structure</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All manual interaction; heavy staff dependency</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182469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Knowledge</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Custom database; real-time syncing; historical data and analytics bulit-in</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Cloud hosted data; vendor-controlled; analytics tools included</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Uses separate data stores; may not fully sync with existing POS</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Centralized database; full analytics and forecasting; requires strong IT backend</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Paper-based; no data history or analytics</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182469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Processes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Reengineered end-to-end ordering, prep, and payment; built for speed and accuracy</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Streamlined POS and order process; fixed by vendor updates</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Limited process change; adapts to existing POS setup</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Highly structured; best for chains with complex workflows</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Legacy processes; no automation; high room for error</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182469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Communications</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000000"/>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Real-time alerts, order status, and receipts; internal message routing</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Limited internal messaging; relies on UI dashboards</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Some notifications available; no advanced routing</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Structured alerts, screens, and back-office notifications; configurable per site</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Verbal communication only; high risk of miscommunication</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000000"/>
                      </a:solidFill>
                      <a:miter lim="400000"/>
                    </a:lnB>
                    <a:solidFill>
                      <a:srgbClr val="D5D5D5"/>
                    </a:solidFill>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2547C"/>
        </a:solidFill>
      </p:bgPr>
    </p:bg>
    <p:spTree>
      <p:nvGrpSpPr>
        <p:cNvPr id="1" name=""/>
        <p:cNvGrpSpPr/>
        <p:nvPr/>
      </p:nvGrpSpPr>
      <p:grpSpPr>
        <a:xfrm>
          <a:off x="0" y="0"/>
          <a:ext cx="0" cy="0"/>
          <a:chOff x="0" y="0"/>
          <a:chExt cx="0" cy="0"/>
        </a:xfrm>
      </p:grpSpPr>
      <p:sp>
        <p:nvSpPr>
          <p:cNvPr id="322" name="Rounded Rectangle"/>
          <p:cNvSpPr/>
          <p:nvPr/>
        </p:nvSpPr>
        <p:spPr>
          <a:xfrm>
            <a:off x="775799" y="769993"/>
            <a:ext cx="16736401" cy="8747014"/>
          </a:xfrm>
          <a:prstGeom prst="roundRect">
            <a:avLst>
              <a:gd name="adj" fmla="val 9754"/>
            </a:avLst>
          </a:prstGeom>
          <a:blipFill>
            <a:blip r:embed="rId3"/>
          </a:blipFill>
          <a:ln w="3175">
            <a:miter lim="400000"/>
          </a:ln>
        </p:spPr>
        <p:txBody>
          <a:bodyPr lIns="38100" tIns="38100" rIns="38100" bIns="38100" anchor="ctr"/>
          <a:lstStyle/>
          <a:p>
            <a:pPr algn="ctr" defTabSz="619125">
              <a:defRPr sz="2400">
                <a:solidFill>
                  <a:srgbClr val="000000"/>
                </a:solidFill>
                <a:latin typeface="Helvetica Neue Medium"/>
                <a:ea typeface="Helvetica Neue Medium"/>
                <a:cs typeface="Helvetica Neue Medium"/>
                <a:sym typeface="Helvetica Neue Medium"/>
              </a:defRPr>
            </a:pPr>
          </a:p>
        </p:txBody>
      </p:sp>
      <p:sp>
        <p:nvSpPr>
          <p:cNvPr id="323" name="What matters?"/>
          <p:cNvSpPr txBox="1"/>
          <p:nvPr/>
        </p:nvSpPr>
        <p:spPr>
          <a:xfrm>
            <a:off x="1272238" y="1044174"/>
            <a:ext cx="15716952" cy="1372201"/>
          </a:xfrm>
          <a:prstGeom prst="rect">
            <a:avLst/>
          </a:prstGeom>
          <a:ln w="12700">
            <a:miter lim="400000"/>
          </a:ln>
          <a:extLst>
            <a:ext uri="{C572A759-6A51-4108-AA02-DFA0A04FC94B}">
              <ma14:wrappingTextBoxFlag xmlns:ma14="http://schemas.microsoft.com/office/mac/drawingml/2011/main" val="1"/>
            </a:ext>
          </a:extLst>
        </p:spPr>
        <p:txBody>
          <a:bodyPr lIns="274274" tIns="274274" rIns="274274" bIns="274274" anchor="b">
            <a:normAutofit fontScale="100000" lnSpcReduction="0"/>
          </a:bodyPr>
          <a:lstStyle>
            <a:lvl1pPr defTabSz="1243552">
              <a:lnSpc>
                <a:spcPct val="80000"/>
              </a:lnSpc>
              <a:defRPr b="1" spc="-116" sz="5848"/>
            </a:lvl1pPr>
          </a:lstStyle>
          <a:p>
            <a:pPr/>
            <a:r>
              <a:t>What matters?</a:t>
            </a:r>
          </a:p>
        </p:txBody>
      </p:sp>
      <p:graphicFrame>
        <p:nvGraphicFramePr>
          <p:cNvPr id="324" name="Table"/>
          <p:cNvGraphicFramePr/>
          <p:nvPr/>
        </p:nvGraphicFramePr>
        <p:xfrm>
          <a:off x="2826569" y="2736145"/>
          <a:ext cx="12617815" cy="5842940"/>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374033"/>
                <a:gridCol w="10240605"/>
              </a:tblGrid>
              <a:tr h="83425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Criteria</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High-score Candidate Traits</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000000"/>
                      </a:solidFill>
                      <a:miter lim="400000"/>
                    </a:lnT>
                    <a:lnB w="3175">
                      <a:solidFill>
                        <a:srgbClr val="5B5A5A"/>
                      </a:solidFill>
                      <a:miter lim="400000"/>
                    </a:lnB>
                    <a:solidFill>
                      <a:srgbClr val="0076BA"/>
                    </a:solidFill>
                  </a:tcPr>
                </a:tc>
              </a:tr>
              <a:tr h="83425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Operational</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Supports all workflows, intuitive, improves accuracy and speed, reduces workload.</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83425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Cultural</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Staff buy-in, easy to adopt, low resistance, aligns with company values.</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83425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Technical</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Supported by current IT infrastructure, compatible tools, has internal support.</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83425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Schedule</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Fast to roll out, doesn’t interrupt ongoing operations, requires minimal custom prep.</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83425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Economic</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Strong ROI, fast payback (&lt;3 years), clear and measurable cost savings.</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83425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Legal</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000000"/>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Meets all compliance needs (PCI, ADA, GDPR if needed), with built-in auditing.</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000000"/>
                      </a:solidFill>
                      <a:miter lim="400000"/>
                    </a:lnB>
                    <a:solidFill>
                      <a:srgbClr val="D5D5D5"/>
                    </a:solidFill>
                  </a:tcPr>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Feasibility Matrix"/>
          <p:cNvSpPr txBox="1"/>
          <p:nvPr>
            <p:ph type="title"/>
          </p:nvPr>
        </p:nvSpPr>
        <p:spPr>
          <a:xfrm>
            <a:off x="669118" y="411259"/>
            <a:ext cx="16478251" cy="1074872"/>
          </a:xfrm>
          <a:prstGeom prst="rect">
            <a:avLst/>
          </a:prstGeom>
        </p:spPr>
        <p:txBody>
          <a:bodyPr anchor="t"/>
          <a:lstStyle>
            <a:lvl1pPr defTabSz="1389853">
              <a:defRPr spc="-130" sz="6536"/>
            </a:lvl1pPr>
          </a:lstStyle>
          <a:p>
            <a:pPr/>
            <a:r>
              <a:t>Feasibility Matrix</a:t>
            </a:r>
          </a:p>
        </p:txBody>
      </p:sp>
      <p:graphicFrame>
        <p:nvGraphicFramePr>
          <p:cNvPr id="329" name="Table"/>
          <p:cNvGraphicFramePr/>
          <p:nvPr/>
        </p:nvGraphicFramePr>
        <p:xfrm>
          <a:off x="672043" y="1596036"/>
          <a:ext cx="17224375" cy="846717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070822"/>
                <a:gridCol w="805578"/>
                <a:gridCol w="3306424"/>
                <a:gridCol w="3404236"/>
                <a:gridCol w="3816426"/>
                <a:gridCol w="3812947"/>
              </a:tblGrid>
              <a:tr h="1136800">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Criteria</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A2FF"/>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Wt.</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Custom build (proposed solution)</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Toast POS Cloud (SaaS)</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GloriaLink Add-on (Hybrid)</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Oracle MICROS Simphony (Enterprise)</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000000"/>
                      </a:solidFill>
                      <a:miter lim="400000"/>
                    </a:lnT>
                    <a:lnB w="3175">
                      <a:solidFill>
                        <a:srgbClr val="5B5A5A"/>
                      </a:solidFill>
                      <a:miter lim="400000"/>
                    </a:lnB>
                    <a:solidFill>
                      <a:srgbClr val="0076BA"/>
                    </a:solidFill>
                  </a:tcPr>
                </a:tc>
              </a:tr>
              <a:tr h="1843593">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Operational</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30%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Fully supports all custom workflow, high user adoption due to tailored design</a:t>
                      </a:r>
                    </a:p>
                    <a:p>
                      <a:pPr algn="ctr">
                        <a:defRPr b="1" sz="2400">
                          <a:solidFill>
                            <a:srgbClr val="000000"/>
                          </a:solidFill>
                          <a:latin typeface="Helvetica Neue"/>
                          <a:ea typeface="Helvetica Neue"/>
                          <a:cs typeface="Helvetica Neue"/>
                          <a:sym typeface="Helvetica Neue"/>
                        </a:defRPr>
                      </a:pPr>
                      <a:r>
                        <a:t>SCORE: 95</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Supports most restaurant functions, but limited to SaaS-defined.</a:t>
                      </a:r>
                    </a:p>
                    <a:p>
                      <a:pPr algn="ctr">
                        <a:defRPr b="1" sz="2400">
                          <a:solidFill>
                            <a:srgbClr val="000000"/>
                          </a:solidFill>
                          <a:latin typeface="Helvetica Neue"/>
                          <a:ea typeface="Helvetica Neue"/>
                          <a:cs typeface="Helvetica Neue"/>
                          <a:sym typeface="Helvetica Neue"/>
                        </a:defRPr>
                      </a:pPr>
                      <a:r>
                        <a:t>SCORE: 85</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Supports basic ordering and menu integrations; lacks support for advanced workflows.</a:t>
                      </a:r>
                    </a:p>
                    <a:p>
                      <a:pPr algn="ctr">
                        <a:defRPr b="1" sz="2400">
                          <a:solidFill>
                            <a:srgbClr val="000000"/>
                          </a:solidFill>
                          <a:latin typeface="Helvetica Neue"/>
                          <a:ea typeface="Helvetica Neue"/>
                          <a:cs typeface="Helvetica Neue"/>
                          <a:sym typeface="Helvetica Neue"/>
                        </a:defRPr>
                      </a:pPr>
                      <a:r>
                        <a:t>SCORE: 75</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Supports advanced workflows but may be overkill for the organization and harder to tailor.</a:t>
                      </a:r>
                    </a:p>
                    <a:p>
                      <a:pPr algn="ctr">
                        <a:defRPr b="1" sz="2400">
                          <a:solidFill>
                            <a:srgbClr val="000000"/>
                          </a:solidFill>
                          <a:latin typeface="Helvetica Neue"/>
                          <a:ea typeface="Helvetica Neue"/>
                          <a:cs typeface="Helvetica Neue"/>
                          <a:sym typeface="Helvetica Neue"/>
                        </a:defRPr>
                      </a:pPr>
                      <a:r>
                        <a:t>SCORE: 80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182469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Cultural</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5%</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Staff input integrated during design; medium adjustment needed.</a:t>
                      </a:r>
                    </a:p>
                    <a:p>
                      <a:pPr algn="ctr">
                        <a:defRPr b="1" sz="2400">
                          <a:solidFill>
                            <a:srgbClr val="000000"/>
                          </a:solidFill>
                          <a:latin typeface="Helvetica Neue"/>
                          <a:ea typeface="Helvetica Neue"/>
                          <a:cs typeface="Helvetica Neue"/>
                          <a:sym typeface="Helvetica Neue"/>
                        </a:defRPr>
                      </a:pPr>
                      <a:r>
                        <a:t>SCORE: 85</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SaaS adoption is common; generally accepted.</a:t>
                      </a:r>
                    </a:p>
                    <a:p>
                      <a:pPr algn="ctr">
                        <a:defRPr b="1" sz="2400">
                          <a:solidFill>
                            <a:srgbClr val="000000"/>
                          </a:solidFill>
                          <a:latin typeface="Helvetica Neue"/>
                          <a:ea typeface="Helvetica Neue"/>
                          <a:cs typeface="Helvetica Neue"/>
                          <a:sym typeface="Helvetica Neue"/>
                        </a:defRPr>
                      </a:pPr>
                      <a:r>
                        <a:t>SCORE: 90</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Requires partial retraining; some staff resistance expected. </a:t>
                      </a:r>
                    </a:p>
                    <a:p>
                      <a:pPr algn="ctr">
                        <a:defRPr b="1" sz="2400">
                          <a:solidFill>
                            <a:srgbClr val="000000"/>
                          </a:solidFill>
                          <a:latin typeface="Helvetica Neue"/>
                          <a:ea typeface="Helvetica Neue"/>
                          <a:cs typeface="Helvetica Neue"/>
                          <a:sym typeface="Helvetica Neue"/>
                        </a:defRPr>
                      </a:pPr>
                      <a:r>
                        <a:t>SCORE: 70</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Significant cultural shift and training needed; high maintenance risk.</a:t>
                      </a:r>
                    </a:p>
                    <a:p>
                      <a:pPr algn="ctr">
                        <a:defRPr b="1" sz="2400">
                          <a:solidFill>
                            <a:srgbClr val="000000"/>
                          </a:solidFill>
                          <a:latin typeface="Helvetica Neue"/>
                          <a:ea typeface="Helvetica Neue"/>
                          <a:cs typeface="Helvetica Neue"/>
                          <a:sym typeface="Helvetica Neue"/>
                        </a:defRPr>
                      </a:pPr>
                      <a:r>
                        <a:t>SCORE: 65</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182469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Technical</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20%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Developed in-house with full IT support; uses modern tools.</a:t>
                      </a:r>
                    </a:p>
                    <a:p>
                      <a:pPr algn="ctr">
                        <a:defRPr b="1" sz="2400">
                          <a:solidFill>
                            <a:srgbClr val="000000"/>
                          </a:solidFill>
                          <a:latin typeface="Helvetica Neue"/>
                          <a:ea typeface="Helvetica Neue"/>
                          <a:cs typeface="Helvetica Neue"/>
                          <a:sym typeface="Helvetica Neue"/>
                        </a:defRPr>
                      </a:pPr>
                      <a:r>
                        <a:t>SCORE: 90</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Vendor-managed; reliable cloud architecture.</a:t>
                      </a:r>
                    </a:p>
                    <a:p>
                      <a:pPr algn="ctr">
                        <a:defRPr b="1" sz="2400">
                          <a:solidFill>
                            <a:srgbClr val="000000"/>
                          </a:solidFill>
                          <a:latin typeface="Helvetica Neue"/>
                          <a:ea typeface="Helvetica Neue"/>
                          <a:cs typeface="Helvetica Neue"/>
                          <a:sym typeface="Helvetica Neue"/>
                        </a:defRPr>
                      </a:pPr>
                      <a:r>
                        <a:t>SCORE: 85</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Integration issues with existing POS may arise; less stable.</a:t>
                      </a:r>
                    </a:p>
                    <a:p>
                      <a:pPr algn="ctr">
                        <a:defRPr b="1" sz="2400">
                          <a:solidFill>
                            <a:srgbClr val="000000"/>
                          </a:solidFill>
                          <a:latin typeface="Helvetica Neue"/>
                          <a:ea typeface="Helvetica Neue"/>
                          <a:cs typeface="Helvetica Neue"/>
                          <a:sym typeface="Helvetica Neue"/>
                        </a:defRPr>
                      </a:pPr>
                      <a:r>
                        <a:t>SCORE: 75</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Technically advanced; needs IT team and infrastructure.</a:t>
                      </a:r>
                    </a:p>
                    <a:p>
                      <a:pPr algn="ctr">
                        <a:defRPr b="1" sz="2400">
                          <a:solidFill>
                            <a:srgbClr val="000000"/>
                          </a:solidFill>
                          <a:latin typeface="Helvetica Neue"/>
                          <a:ea typeface="Helvetica Neue"/>
                          <a:cs typeface="Helvetica Neue"/>
                          <a:sym typeface="Helvetica Neue"/>
                        </a:defRPr>
                      </a:pPr>
                      <a:r>
                        <a:t>SCORE: 90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182469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Schedule</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000000"/>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10%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Estimated 6-9 months for development and testing.</a:t>
                      </a:r>
                    </a:p>
                    <a:p>
                      <a:pPr algn="ctr">
                        <a:defRPr b="1" sz="2400">
                          <a:solidFill>
                            <a:srgbClr val="000000"/>
                          </a:solidFill>
                          <a:latin typeface="Helvetica Neue"/>
                          <a:ea typeface="Helvetica Neue"/>
                          <a:cs typeface="Helvetica Neue"/>
                          <a:sym typeface="Helvetica Neue"/>
                        </a:defRPr>
                      </a:pPr>
                      <a:r>
                        <a:t>SCORE: 75</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2-3 months implementation time.</a:t>
                      </a:r>
                    </a:p>
                    <a:p>
                      <a:pPr algn="ctr">
                        <a:defRPr b="1" sz="2400">
                          <a:solidFill>
                            <a:srgbClr val="000000"/>
                          </a:solidFill>
                          <a:latin typeface="Helvetica Neue"/>
                          <a:ea typeface="Helvetica Neue"/>
                          <a:cs typeface="Helvetica Neue"/>
                          <a:sym typeface="Helvetica Neue"/>
                        </a:defRPr>
                      </a:pPr>
                      <a:r>
                        <a:t>SCORE: 90</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1-2 months for setup and testing.</a:t>
                      </a:r>
                    </a:p>
                    <a:p>
                      <a:pPr algn="ctr">
                        <a:defRPr b="1" sz="2400">
                          <a:solidFill>
                            <a:srgbClr val="000000"/>
                          </a:solidFill>
                          <a:latin typeface="Helvetica Neue"/>
                          <a:ea typeface="Helvetica Neue"/>
                          <a:cs typeface="Helvetica Neue"/>
                          <a:sym typeface="Helvetica Neue"/>
                        </a:defRPr>
                      </a:pPr>
                      <a:r>
                        <a:t>SCORE: 85</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9-12 months including training and migration.</a:t>
                      </a:r>
                    </a:p>
                    <a:p>
                      <a:pPr algn="ctr">
                        <a:defRPr b="1" sz="2400">
                          <a:solidFill>
                            <a:srgbClr val="000000"/>
                          </a:solidFill>
                          <a:latin typeface="Helvetica Neue"/>
                          <a:ea typeface="Helvetica Neue"/>
                          <a:cs typeface="Helvetica Neue"/>
                          <a:sym typeface="Helvetica Neue"/>
                        </a:defRPr>
                      </a:pPr>
                      <a:r>
                        <a:t>SCORE: 70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000000"/>
                      </a:solidFill>
                      <a:miter lim="400000"/>
                    </a:lnB>
                    <a:solidFill>
                      <a:srgbClr val="D5D5D5"/>
                    </a:solidFill>
                  </a:tcPr>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33" name="Table"/>
          <p:cNvGraphicFramePr/>
          <p:nvPr/>
        </p:nvGraphicFramePr>
        <p:xfrm>
          <a:off x="672043" y="1596036"/>
          <a:ext cx="17224375" cy="8467173"/>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070822"/>
                <a:gridCol w="800919"/>
                <a:gridCol w="3311083"/>
                <a:gridCol w="3404236"/>
                <a:gridCol w="3816426"/>
                <a:gridCol w="3812947"/>
              </a:tblGrid>
              <a:tr h="1136800">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Criteria</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A2FF"/>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Wt.</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Custom build (proposed solution)</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Toast POS Cloud (SaaS)</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GloriaLink Add-on (Hybrid)</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000000"/>
                      </a:solidFill>
                      <a:miter lim="400000"/>
                    </a:lnT>
                    <a:lnB w="3175">
                      <a:solidFill>
                        <a:srgbClr val="5B5A5A"/>
                      </a:solidFill>
                      <a:miter lim="400000"/>
                    </a:lnB>
                    <a:solidFill>
                      <a:srgbClr val="0076BA"/>
                    </a:solidFill>
                  </a:tcPr>
                </a:tc>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Oracle MICROS Simphony (Enterprise)</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000000"/>
                      </a:solidFill>
                      <a:miter lim="400000"/>
                    </a:lnT>
                    <a:lnB w="3175">
                      <a:solidFill>
                        <a:srgbClr val="5B5A5A"/>
                      </a:solidFill>
                      <a:miter lim="400000"/>
                    </a:lnB>
                    <a:solidFill>
                      <a:srgbClr val="0076BA"/>
                    </a:solidFill>
                  </a:tcPr>
                </a:tc>
              </a:tr>
              <a:tr h="1843593">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Economic</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25%</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Strong ROI and moderate payback; long-term benefits clear.</a:t>
                      </a:r>
                    </a:p>
                    <a:p>
                      <a:pPr algn="ctr">
                        <a:defRPr b="1" sz="2400">
                          <a:solidFill>
                            <a:srgbClr val="000000"/>
                          </a:solidFill>
                          <a:latin typeface="Helvetica Neue"/>
                          <a:ea typeface="Helvetica Neue"/>
                          <a:cs typeface="Helvetica Neue"/>
                          <a:sym typeface="Helvetica Neue"/>
                        </a:defRPr>
                      </a:pPr>
                      <a:r>
                        <a:t>SCORE: 85</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High ROI and fast payback; subscription model increases total cost over time.</a:t>
                      </a:r>
                    </a:p>
                    <a:p>
                      <a:pPr algn="ctr">
                        <a:defRPr b="1" sz="2400">
                          <a:solidFill>
                            <a:srgbClr val="000000"/>
                          </a:solidFill>
                          <a:latin typeface="Helvetica Neue"/>
                          <a:ea typeface="Helvetica Neue"/>
                          <a:cs typeface="Helvetica Neue"/>
                          <a:sym typeface="Helvetica Neue"/>
                        </a:defRPr>
                      </a:pPr>
                      <a:r>
                        <a:t>SCORE: 85</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Best ROI, lowest cost; limited scalability may reduce future value.</a:t>
                      </a:r>
                    </a:p>
                    <a:p>
                      <a:pPr algn="ctr">
                        <a:defRPr b="1" sz="2400">
                          <a:solidFill>
                            <a:srgbClr val="000000"/>
                          </a:solidFill>
                          <a:latin typeface="Helvetica Neue"/>
                          <a:ea typeface="Helvetica Neue"/>
                          <a:cs typeface="Helvetica Neue"/>
                          <a:sym typeface="Helvetica Neue"/>
                        </a:defRPr>
                      </a:pPr>
                      <a:r>
                        <a:t>SCORE: 80</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2400">
                          <a:solidFill>
                            <a:srgbClr val="000000"/>
                          </a:solidFill>
                          <a:latin typeface="Helvetica Neue"/>
                          <a:ea typeface="Helvetica Neue"/>
                          <a:cs typeface="Helvetica Neue"/>
                          <a:sym typeface="Helvetica Neue"/>
                        </a:defRPr>
                      </a:pPr>
                      <a:r>
                        <a:t>Lowest ROI, longest payback period, high initial and ongoing cost.</a:t>
                      </a:r>
                    </a:p>
                    <a:p>
                      <a:pPr algn="ctr">
                        <a:defRPr b="1" sz="2400">
                          <a:solidFill>
                            <a:srgbClr val="000000"/>
                          </a:solidFill>
                          <a:latin typeface="Helvetica Neue"/>
                          <a:ea typeface="Helvetica Neue"/>
                          <a:cs typeface="Helvetica Neue"/>
                          <a:sym typeface="Helvetica Neue"/>
                        </a:defRPr>
                      </a:pPr>
                      <a:r>
                        <a:t>SCORE: 65</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182469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Legal</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10%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Designed with compliance in mind (data security, accessibility).</a:t>
                      </a:r>
                    </a:p>
                    <a:p>
                      <a:pPr algn="ctr">
                        <a:defRPr b="1" sz="2400">
                          <a:solidFill>
                            <a:srgbClr val="000000"/>
                          </a:solidFill>
                          <a:latin typeface="Helvetica Neue"/>
                          <a:ea typeface="Helvetica Neue"/>
                          <a:cs typeface="Helvetica Neue"/>
                          <a:sym typeface="Helvetica Neue"/>
                        </a:defRPr>
                      </a:pPr>
                      <a:r>
                        <a:t>SCORE: 90</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Follows standard POS compliance and PCI DSS.</a:t>
                      </a:r>
                    </a:p>
                    <a:p>
                      <a:pPr algn="ctr">
                        <a:defRPr b="1" sz="2400">
                          <a:solidFill>
                            <a:srgbClr val="000000"/>
                          </a:solidFill>
                          <a:latin typeface="Helvetica Neue"/>
                          <a:ea typeface="Helvetica Neue"/>
                          <a:cs typeface="Helvetica Neue"/>
                          <a:sym typeface="Helvetica Neue"/>
                        </a:defRPr>
                      </a:pPr>
                      <a:r>
                        <a:t>SCORE: 90</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Meets minimal compliance standards.</a:t>
                      </a:r>
                    </a:p>
                    <a:p>
                      <a:pPr algn="ctr">
                        <a:defRPr b="1" sz="2400">
                          <a:solidFill>
                            <a:srgbClr val="000000"/>
                          </a:solidFill>
                          <a:latin typeface="Helvetica Neue"/>
                          <a:ea typeface="Helvetica Neue"/>
                          <a:cs typeface="Helvetica Neue"/>
                          <a:sym typeface="Helvetica Neue"/>
                        </a:defRPr>
                      </a:pPr>
                      <a:r>
                        <a:t>SCORE: 85</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D5D5D5"/>
                    </a:solidFill>
                  </a:tcPr>
                </a:tc>
                <a:tc>
                  <a:txBody>
                    <a:bodyPr/>
                    <a:lstStyle/>
                    <a:p>
                      <a:pPr algn="ctr">
                        <a:defRPr sz="2400">
                          <a:solidFill>
                            <a:srgbClr val="000000"/>
                          </a:solidFill>
                          <a:latin typeface="Helvetica Neue"/>
                          <a:ea typeface="Helvetica Neue"/>
                          <a:cs typeface="Helvetica Neue"/>
                          <a:sym typeface="Helvetica Neue"/>
                        </a:defRPr>
                      </a:pPr>
                      <a:r>
                        <a:t>Strong legal framework and audit trails.</a:t>
                      </a:r>
                    </a:p>
                    <a:p>
                      <a:pPr algn="ctr">
                        <a:defRPr b="1" sz="2400">
                          <a:solidFill>
                            <a:srgbClr val="000000"/>
                          </a:solidFill>
                          <a:latin typeface="Helvetica Neue"/>
                          <a:ea typeface="Helvetica Neue"/>
                          <a:cs typeface="Helvetica Neue"/>
                          <a:sym typeface="Helvetica Neue"/>
                        </a:defRPr>
                      </a:pPr>
                      <a:r>
                        <a:t>SCORE: 90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D5D5D5"/>
                    </a:solidFill>
                  </a:tcPr>
                </a:tc>
              </a:tr>
              <a:tr h="182469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Total weighted score</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100%</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91.5</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86.25</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78.5</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5B5A5A"/>
                      </a:solidFill>
                      <a:miter lim="400000"/>
                    </a:lnB>
                    <a:solidFill>
                      <a:srgbClr val="FAF7E9"/>
                    </a:solidFill>
                  </a:tcPr>
                </a:tc>
                <a:tc>
                  <a:txBody>
                    <a:bodyPr/>
                    <a:lstStyle/>
                    <a:p>
                      <a:pPr algn="ctr">
                        <a:defRPr sz="1800">
                          <a:solidFill>
                            <a:srgbClr val="000000"/>
                          </a:solidFill>
                        </a:defRPr>
                      </a:pPr>
                      <a:r>
                        <a:rPr sz="2400">
                          <a:latin typeface="Helvetica Neue"/>
                          <a:ea typeface="Helvetica Neue"/>
                          <a:cs typeface="Helvetica Neue"/>
                          <a:sym typeface="Helvetica Neue"/>
                        </a:rPr>
                        <a:t>75.75</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5B5A5A"/>
                      </a:solidFill>
                      <a:miter lim="400000"/>
                    </a:lnB>
                    <a:solidFill>
                      <a:srgbClr val="FAF7E9"/>
                    </a:solidFill>
                  </a:tcPr>
                </a:tc>
              </a:tr>
              <a:tr h="1824692">
                <a:tc>
                  <a:txBody>
                    <a:bodyPr/>
                    <a:lstStyle/>
                    <a:p>
                      <a:pPr algn="ctr">
                        <a:tabLst>
                          <a:tab pos="1244600" algn="l"/>
                        </a:tabLst>
                        <a:defRPr b="0" sz="1800">
                          <a:solidFill>
                            <a:srgbClr val="000000"/>
                          </a:solidFill>
                        </a:defRPr>
                      </a:pPr>
                      <a:r>
                        <a:rPr sz="2400">
                          <a:latin typeface="Helvetica Neue Medium"/>
                          <a:ea typeface="Helvetica Neue Medium"/>
                          <a:cs typeface="Helvetica Neue Medium"/>
                          <a:sym typeface="Helvetica Neue Medium"/>
                        </a:rPr>
                        <a:t>Ranking</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000000"/>
                      </a:solidFill>
                      <a:miter lim="400000"/>
                    </a:lnB>
                    <a:solidFill>
                      <a:srgbClr val="00A2FF"/>
                    </a:solidFill>
                  </a:tcPr>
                </a:tc>
                <a:tc>
                  <a:txBody>
                    <a:bodyPr/>
                    <a:lstStyle/>
                    <a:p>
                      <a:pPr algn="ctr">
                        <a:defRPr sz="1800">
                          <a:solidFill>
                            <a:srgbClr val="000000"/>
                          </a:solidFill>
                        </a:defRPr>
                      </a:pPr>
                      <a:r>
                        <a:rPr sz="2400">
                          <a:latin typeface="Helvetica Neue"/>
                          <a:ea typeface="Helvetica Neue"/>
                          <a:cs typeface="Helvetica Neue"/>
                          <a:sym typeface="Helvetica Neue"/>
                        </a:rPr>
                        <a:t>—</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1st</a:t>
                      </a:r>
                    </a:p>
                  </a:txBody>
                  <a:tcPr marL="50800" marR="50800" marT="50800" marB="50800" anchor="ctr" anchorCtr="0" horzOverflow="overflow">
                    <a:lnL w="3175">
                      <a:solidFill>
                        <a:srgbClr val="000000"/>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2nd</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3rd</a:t>
                      </a:r>
                    </a:p>
                  </a:txBody>
                  <a:tcPr marL="50800" marR="50800" marT="50800" marB="50800" anchor="ctr" anchorCtr="0" horzOverflow="overflow">
                    <a:lnL w="3175">
                      <a:solidFill>
                        <a:srgbClr val="5B5A5A"/>
                      </a:solidFill>
                      <a:miter lim="400000"/>
                    </a:lnL>
                    <a:lnR w="3175">
                      <a:solidFill>
                        <a:srgbClr val="5B5A5A"/>
                      </a:solidFill>
                      <a:miter lim="400000"/>
                    </a:lnR>
                    <a:lnT w="3175">
                      <a:solidFill>
                        <a:srgbClr val="5B5A5A"/>
                      </a:solidFill>
                      <a:miter lim="400000"/>
                    </a:lnT>
                    <a:lnB w="3175">
                      <a:solidFill>
                        <a:srgbClr val="000000"/>
                      </a:solidFill>
                      <a:miter lim="400000"/>
                    </a:lnB>
                    <a:solidFill>
                      <a:srgbClr val="D5D5D5"/>
                    </a:solidFill>
                  </a:tcPr>
                </a:tc>
                <a:tc>
                  <a:txBody>
                    <a:bodyPr/>
                    <a:lstStyle/>
                    <a:p>
                      <a:pPr algn="ctr">
                        <a:defRPr sz="1800">
                          <a:solidFill>
                            <a:srgbClr val="000000"/>
                          </a:solidFill>
                        </a:defRPr>
                      </a:pPr>
                      <a:r>
                        <a:rPr sz="2400">
                          <a:latin typeface="Helvetica Neue"/>
                          <a:ea typeface="Helvetica Neue"/>
                          <a:cs typeface="Helvetica Neue"/>
                          <a:sym typeface="Helvetica Neue"/>
                        </a:rPr>
                        <a:t>4th</a:t>
                      </a:r>
                    </a:p>
                  </a:txBody>
                  <a:tcPr marL="50800" marR="50800" marT="50800" marB="50800" anchor="ctr" anchorCtr="0" horzOverflow="overflow">
                    <a:lnL w="3175">
                      <a:solidFill>
                        <a:srgbClr val="5B5A5A"/>
                      </a:solidFill>
                      <a:miter lim="400000"/>
                    </a:lnL>
                    <a:lnR w="3175">
                      <a:solidFill>
                        <a:srgbClr val="000000"/>
                      </a:solidFill>
                      <a:miter lim="400000"/>
                    </a:lnR>
                    <a:lnT w="3175">
                      <a:solidFill>
                        <a:srgbClr val="5B5A5A"/>
                      </a:solidFill>
                      <a:miter lim="400000"/>
                    </a:lnT>
                    <a:lnB w="3175">
                      <a:solidFill>
                        <a:srgbClr val="000000"/>
                      </a:solidFill>
                      <a:miter lim="400000"/>
                    </a:lnB>
                    <a:solidFill>
                      <a:srgbClr val="D5D5D5"/>
                    </a:solidFill>
                  </a:tcPr>
                </a:tc>
              </a:tr>
            </a:tbl>
          </a:graphicData>
        </a:graphic>
      </p:graphicFrame>
      <p:sp>
        <p:nvSpPr>
          <p:cNvPr id="334" name="Feasibility Matrix (cont.)"/>
          <p:cNvSpPr txBox="1"/>
          <p:nvPr>
            <p:ph type="title"/>
          </p:nvPr>
        </p:nvSpPr>
        <p:spPr>
          <a:xfrm>
            <a:off x="669118" y="411259"/>
            <a:ext cx="16478251" cy="1074872"/>
          </a:xfrm>
          <a:prstGeom prst="rect">
            <a:avLst/>
          </a:prstGeom>
        </p:spPr>
        <p:txBody>
          <a:bodyPr anchor="t"/>
          <a:lstStyle/>
          <a:p>
            <a:pPr defTabSz="1389853">
              <a:defRPr spc="-130" sz="6536"/>
            </a:pPr>
            <a:r>
              <a:t>Feasibility Matrix </a:t>
            </a:r>
            <a:r>
              <a:rPr spc="-54" sz="2736"/>
              <a:t>(cont.)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arina">
  <a:themeElements>
    <a:clrScheme name="Marina">
      <a:dk1>
        <a:srgbClr val="00517C"/>
      </a:dk1>
      <a:lt1>
        <a:srgbClr val="FFFFFF"/>
      </a:lt1>
      <a:dk2>
        <a:srgbClr val="A7A7A7"/>
      </a:dk2>
      <a:lt2>
        <a:srgbClr val="535353"/>
      </a:lt2>
      <a:accent1>
        <a:srgbClr val="0277BD"/>
      </a:accent1>
      <a:accent2>
        <a:srgbClr val="558B2F"/>
      </a:accent2>
      <a:accent3>
        <a:srgbClr val="009688"/>
      </a:accent3>
      <a:accent4>
        <a:srgbClr val="039BE5"/>
      </a:accent4>
      <a:accent5>
        <a:srgbClr val="8BC34A"/>
      </a:accent5>
      <a:accent6>
        <a:srgbClr val="FFEB38"/>
      </a:accent6>
      <a:hlink>
        <a:srgbClr val="0000FF"/>
      </a:hlink>
      <a:folHlink>
        <a:srgbClr val="FF00FF"/>
      </a:folHlink>
    </a:clrScheme>
    <a:fontScheme name="Marina">
      <a:majorFont>
        <a:latin typeface="Helvetica"/>
        <a:ea typeface="Helvetica"/>
        <a:cs typeface="Helvetica"/>
      </a:majorFont>
      <a:minorFont>
        <a:latin typeface="Arial"/>
        <a:ea typeface="Arial"/>
        <a:cs typeface="Arial"/>
      </a:minorFont>
    </a:fontScheme>
    <a:fmtScheme name="Mar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17C"/>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arina">
  <a:themeElements>
    <a:clrScheme name="Marina">
      <a:dk1>
        <a:srgbClr val="000000"/>
      </a:dk1>
      <a:lt1>
        <a:srgbClr val="FFFFFF"/>
      </a:lt1>
      <a:dk2>
        <a:srgbClr val="A7A7A7"/>
      </a:dk2>
      <a:lt2>
        <a:srgbClr val="535353"/>
      </a:lt2>
      <a:accent1>
        <a:srgbClr val="0277BD"/>
      </a:accent1>
      <a:accent2>
        <a:srgbClr val="558B2F"/>
      </a:accent2>
      <a:accent3>
        <a:srgbClr val="009688"/>
      </a:accent3>
      <a:accent4>
        <a:srgbClr val="039BE5"/>
      </a:accent4>
      <a:accent5>
        <a:srgbClr val="8BC34A"/>
      </a:accent5>
      <a:accent6>
        <a:srgbClr val="FFEB38"/>
      </a:accent6>
      <a:hlink>
        <a:srgbClr val="0000FF"/>
      </a:hlink>
      <a:folHlink>
        <a:srgbClr val="FF00FF"/>
      </a:folHlink>
    </a:clrScheme>
    <a:fontScheme name="Marina">
      <a:majorFont>
        <a:latin typeface="Helvetica"/>
        <a:ea typeface="Helvetica"/>
        <a:cs typeface="Helvetica"/>
      </a:majorFont>
      <a:minorFont>
        <a:latin typeface="Arial"/>
        <a:ea typeface="Arial"/>
        <a:cs typeface="Arial"/>
      </a:minorFont>
    </a:fontScheme>
    <a:fmtScheme name="Mar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17C"/>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